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57"/>
  </p:notesMasterIdLst>
  <p:sldIdLst>
    <p:sldId id="13835" r:id="rId2"/>
    <p:sldId id="539" r:id="rId3"/>
    <p:sldId id="13732" r:id="rId4"/>
    <p:sldId id="13734" r:id="rId5"/>
    <p:sldId id="538" r:id="rId6"/>
    <p:sldId id="258" r:id="rId7"/>
    <p:sldId id="413" r:id="rId8"/>
    <p:sldId id="13733" r:id="rId9"/>
    <p:sldId id="540" r:id="rId10"/>
    <p:sldId id="13799" r:id="rId11"/>
    <p:sldId id="334" r:id="rId12"/>
    <p:sldId id="13730" r:id="rId13"/>
    <p:sldId id="13735" r:id="rId14"/>
    <p:sldId id="13736" r:id="rId15"/>
    <p:sldId id="13754" r:id="rId16"/>
    <p:sldId id="559" r:id="rId17"/>
    <p:sldId id="316" r:id="rId18"/>
    <p:sldId id="414" r:id="rId19"/>
    <p:sldId id="13738" r:id="rId20"/>
    <p:sldId id="13739" r:id="rId21"/>
    <p:sldId id="13740" r:id="rId22"/>
    <p:sldId id="13741" r:id="rId23"/>
    <p:sldId id="13737" r:id="rId24"/>
    <p:sldId id="13742" r:id="rId25"/>
    <p:sldId id="13743" r:id="rId26"/>
    <p:sldId id="416" r:id="rId27"/>
    <p:sldId id="13744" r:id="rId28"/>
    <p:sldId id="415" r:id="rId29"/>
    <p:sldId id="13745" r:id="rId30"/>
    <p:sldId id="13746" r:id="rId31"/>
    <p:sldId id="13747" r:id="rId32"/>
    <p:sldId id="276" r:id="rId33"/>
    <p:sldId id="541" r:id="rId34"/>
    <p:sldId id="542" r:id="rId35"/>
    <p:sldId id="13756" r:id="rId36"/>
    <p:sldId id="13757" r:id="rId37"/>
    <p:sldId id="13758" r:id="rId38"/>
    <p:sldId id="13755" r:id="rId39"/>
    <p:sldId id="13759" r:id="rId40"/>
    <p:sldId id="13760" r:id="rId41"/>
    <p:sldId id="13761" r:id="rId42"/>
    <p:sldId id="13762" r:id="rId43"/>
    <p:sldId id="13767" r:id="rId44"/>
    <p:sldId id="566" r:id="rId45"/>
    <p:sldId id="568" r:id="rId46"/>
    <p:sldId id="569" r:id="rId47"/>
    <p:sldId id="13836" r:id="rId48"/>
    <p:sldId id="13763" r:id="rId49"/>
    <p:sldId id="13800" r:id="rId50"/>
    <p:sldId id="563" r:id="rId51"/>
    <p:sldId id="592" r:id="rId52"/>
    <p:sldId id="593" r:id="rId53"/>
    <p:sldId id="594" r:id="rId54"/>
    <p:sldId id="579" r:id="rId55"/>
    <p:sldId id="1733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E50ACB-AD8E-4DD2-8539-38AAA99BA5DC}">
          <p14:sldIdLst>
            <p14:sldId id="13835"/>
          </p14:sldIdLst>
        </p14:section>
        <p14:section name="Intro to Graphs" id="{4A87A3C3-E3BD-4ED8-9825-64839EED3532}">
          <p14:sldIdLst>
            <p14:sldId id="539"/>
            <p14:sldId id="13732"/>
            <p14:sldId id="13734"/>
            <p14:sldId id="538"/>
            <p14:sldId id="258"/>
            <p14:sldId id="413"/>
            <p14:sldId id="13733"/>
            <p14:sldId id="540"/>
            <p14:sldId id="13799"/>
            <p14:sldId id="334"/>
            <p14:sldId id="13730"/>
          </p14:sldIdLst>
        </p14:section>
        <p14:section name="Graph ML" id="{ACA4EEA0-8CC0-498A-8AF0-D06D0A9FC667}">
          <p14:sldIdLst>
            <p14:sldId id="13735"/>
            <p14:sldId id="13736"/>
            <p14:sldId id="13754"/>
            <p14:sldId id="559"/>
            <p14:sldId id="316"/>
            <p14:sldId id="414"/>
            <p14:sldId id="13738"/>
            <p14:sldId id="13739"/>
            <p14:sldId id="13740"/>
            <p14:sldId id="13741"/>
            <p14:sldId id="13737"/>
            <p14:sldId id="13742"/>
            <p14:sldId id="13743"/>
            <p14:sldId id="416"/>
            <p14:sldId id="13744"/>
            <p14:sldId id="415"/>
            <p14:sldId id="13745"/>
            <p14:sldId id="13746"/>
            <p14:sldId id="13747"/>
            <p14:sldId id="276"/>
            <p14:sldId id="541"/>
            <p14:sldId id="542"/>
            <p14:sldId id="13756"/>
            <p14:sldId id="13757"/>
            <p14:sldId id="13758"/>
            <p14:sldId id="13755"/>
            <p14:sldId id="13759"/>
            <p14:sldId id="13760"/>
            <p14:sldId id="13761"/>
            <p14:sldId id="13762"/>
            <p14:sldId id="13767"/>
            <p14:sldId id="566"/>
            <p14:sldId id="568"/>
            <p14:sldId id="569"/>
            <p14:sldId id="13836"/>
            <p14:sldId id="13763"/>
            <p14:sldId id="13800"/>
            <p14:sldId id="563"/>
            <p14:sldId id="592"/>
            <p14:sldId id="593"/>
            <p14:sldId id="594"/>
          </p14:sldIdLst>
        </p14:section>
        <p14:section name="Conclusion" id="{8D6194CF-E7C1-43DC-94C0-5EA4150485AB}">
          <p14:sldIdLst>
            <p14:sldId id="579"/>
            <p14:sldId id="17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FF"/>
    <a:srgbClr val="FFAD15"/>
    <a:srgbClr val="F28715"/>
    <a:srgbClr val="FF8F00"/>
    <a:srgbClr val="F88B1E"/>
    <a:srgbClr val="DA5A30"/>
    <a:srgbClr val="0063FB"/>
    <a:srgbClr val="FE7835"/>
    <a:srgbClr val="FF7F28"/>
    <a:srgbClr val="F235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38" autoAdjust="0"/>
    <p:restoredTop sz="94335" autoAdjust="0"/>
  </p:normalViewPr>
  <p:slideViewPr>
    <p:cSldViewPr snapToGrid="0">
      <p:cViewPr varScale="1">
        <p:scale>
          <a:sx n="81" d="100"/>
          <a:sy n="81" d="100"/>
        </p:scale>
        <p:origin x="586" y="48"/>
      </p:cViewPr>
      <p:guideLst/>
    </p:cSldViewPr>
  </p:slideViewPr>
  <p:outlineViewPr>
    <p:cViewPr>
      <p:scale>
        <a:sx n="33" d="100"/>
        <a:sy n="33" d="100"/>
      </p:scale>
      <p:origin x="0" y="-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898BE-77E6-154E-BC65-12E9B6F29A38}" type="doc">
      <dgm:prSet loTypeId="urn:microsoft.com/office/officeart/2005/8/layout/radial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D1EE24-ABC8-5340-A35F-CC2EEA64AABD}">
      <dgm:prSet phldrT="[Text]"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881A8474-6190-FA47-95E9-40EE2A8A813A}" type="parTrans" cxnId="{8272703C-F0D0-F549-A362-52E9FA303C9D}">
      <dgm:prSet/>
      <dgm:spPr/>
      <dgm:t>
        <a:bodyPr/>
        <a:lstStyle/>
        <a:p>
          <a:endParaRPr lang="en-US"/>
        </a:p>
      </dgm:t>
    </dgm:pt>
    <dgm:pt modelId="{03260474-3584-FD4A-9589-1311B80C7519}" type="sibTrans" cxnId="{8272703C-F0D0-F549-A362-52E9FA303C9D}">
      <dgm:prSet/>
      <dgm:spPr/>
      <dgm:t>
        <a:bodyPr/>
        <a:lstStyle/>
        <a:p>
          <a:endParaRPr lang="en-US"/>
        </a:p>
      </dgm:t>
    </dgm:pt>
    <dgm:pt modelId="{10EFCD0B-ACAF-7C47-BBA8-EF69D190466A}">
      <dgm:prSet phldrT="[Text]"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266BFE7C-4BA4-5645-B20F-733272A2314C}" type="parTrans" cxnId="{99187FB5-64D3-8347-A399-3B486C5735A6}">
      <dgm:prSet/>
      <dgm:spPr/>
      <dgm:t>
        <a:bodyPr/>
        <a:lstStyle/>
        <a:p>
          <a:endParaRPr lang="en-US"/>
        </a:p>
      </dgm:t>
    </dgm:pt>
    <dgm:pt modelId="{81FE633B-B06C-604D-BE99-8D64D86F655A}" type="sibTrans" cxnId="{99187FB5-64D3-8347-A399-3B486C5735A6}">
      <dgm:prSet/>
      <dgm:spPr/>
      <dgm:t>
        <a:bodyPr/>
        <a:lstStyle/>
        <a:p>
          <a:endParaRPr lang="en-US"/>
        </a:p>
      </dgm:t>
    </dgm:pt>
    <dgm:pt modelId="{92FAD975-A818-E745-84A1-C9B33755E5A1}">
      <dgm:prSet phldrT="[Text]"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881308EE-735F-7541-ACF1-9983EC478EF5}" type="parTrans" cxnId="{D5B29052-C5EE-F845-A522-A59F52CFC2DB}">
      <dgm:prSet/>
      <dgm:spPr/>
      <dgm:t>
        <a:bodyPr/>
        <a:lstStyle/>
        <a:p>
          <a:endParaRPr lang="en-US"/>
        </a:p>
      </dgm:t>
    </dgm:pt>
    <dgm:pt modelId="{113C0DA7-5082-844D-A72C-86AE6A3BF7EA}" type="sibTrans" cxnId="{D5B29052-C5EE-F845-A522-A59F52CFC2DB}">
      <dgm:prSet/>
      <dgm:spPr/>
      <dgm:t>
        <a:bodyPr/>
        <a:lstStyle/>
        <a:p>
          <a:endParaRPr lang="en-US"/>
        </a:p>
      </dgm:t>
    </dgm:pt>
    <dgm:pt modelId="{C74E4949-2504-E243-A19E-983B2D54F1A3}">
      <dgm:prSet phldrT="[Text]"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87329161-C026-A840-B517-20253E87C000}" type="parTrans" cxnId="{E43AC841-846E-3E49-BF9C-204E6D979ACA}">
      <dgm:prSet/>
      <dgm:spPr/>
      <dgm:t>
        <a:bodyPr/>
        <a:lstStyle/>
        <a:p>
          <a:endParaRPr lang="en-US"/>
        </a:p>
      </dgm:t>
    </dgm:pt>
    <dgm:pt modelId="{3DF2E618-1649-2D4D-A038-E060A60F96BB}" type="sibTrans" cxnId="{E43AC841-846E-3E49-BF9C-204E6D979ACA}">
      <dgm:prSet/>
      <dgm:spPr/>
      <dgm:t>
        <a:bodyPr/>
        <a:lstStyle/>
        <a:p>
          <a:endParaRPr lang="en-US"/>
        </a:p>
      </dgm:t>
    </dgm:pt>
    <dgm:pt modelId="{754259E4-48C2-A546-A300-4F051C0C3D00}" type="pres">
      <dgm:prSet presAssocID="{5C7898BE-77E6-154E-BC65-12E9B6F29A38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CF36151-27D5-4741-84FF-33D902AA44FE}" type="pres">
      <dgm:prSet presAssocID="{5C7898BE-77E6-154E-BC65-12E9B6F29A38}" presName="cycle" presStyleCnt="0"/>
      <dgm:spPr/>
    </dgm:pt>
    <dgm:pt modelId="{56F9C311-5B04-8047-9B2C-AFB4EF0E8D70}" type="pres">
      <dgm:prSet presAssocID="{5C7898BE-77E6-154E-BC65-12E9B6F29A38}" presName="centerShape" presStyleCnt="0"/>
      <dgm:spPr/>
    </dgm:pt>
    <dgm:pt modelId="{E9F401E7-3544-1F4C-8C05-C3F8787F32FB}" type="pres">
      <dgm:prSet presAssocID="{5C7898BE-77E6-154E-BC65-12E9B6F29A38}" presName="connSite" presStyleLbl="node1" presStyleIdx="0" presStyleCnt="5"/>
      <dgm:spPr/>
    </dgm:pt>
    <dgm:pt modelId="{63E484B6-533E-8449-8AC6-3E4382D9F5FB}" type="pres">
      <dgm:prSet presAssocID="{5C7898BE-77E6-154E-BC65-12E9B6F29A38}" presName="visible" presStyleLbl="node1" presStyleIdx="0" presStyleCnt="5" custScaleX="81636" custScaleY="82713" custLinFactNeighborX="802" custLinFactNeighborY="3987"/>
      <dgm:spPr>
        <a:solidFill>
          <a:srgbClr val="92D050"/>
        </a:solidFill>
      </dgm:spPr>
    </dgm:pt>
    <dgm:pt modelId="{B136395B-2725-AF40-B601-D8352C68F85C}" type="pres">
      <dgm:prSet presAssocID="{881A8474-6190-FA47-95E9-40EE2A8A813A}" presName="Name25" presStyleLbl="parChTrans1D1" presStyleIdx="0" presStyleCnt="4"/>
      <dgm:spPr/>
    </dgm:pt>
    <dgm:pt modelId="{20BE9E8A-B098-8C45-B3E8-8CA0E4DED0A5}" type="pres">
      <dgm:prSet presAssocID="{27D1EE24-ABC8-5340-A35F-CC2EEA64AABD}" presName="node" presStyleCnt="0"/>
      <dgm:spPr/>
    </dgm:pt>
    <dgm:pt modelId="{CF5FB54F-8C6A-7345-AF98-059A9038AB3C}" type="pres">
      <dgm:prSet presAssocID="{27D1EE24-ABC8-5340-A35F-CC2EEA64AABD}" presName="parentNode" presStyleLbl="node1" presStyleIdx="1" presStyleCnt="5">
        <dgm:presLayoutVars>
          <dgm:chMax val="1"/>
          <dgm:bulletEnabled val="1"/>
        </dgm:presLayoutVars>
      </dgm:prSet>
      <dgm:spPr/>
    </dgm:pt>
    <dgm:pt modelId="{4E8FCA79-3028-C84A-971C-0F5750A93FEA}" type="pres">
      <dgm:prSet presAssocID="{27D1EE24-ABC8-5340-A35F-CC2EEA64AABD}" presName="childNode" presStyleLbl="revTx" presStyleIdx="0" presStyleCnt="0">
        <dgm:presLayoutVars>
          <dgm:bulletEnabled val="1"/>
        </dgm:presLayoutVars>
      </dgm:prSet>
      <dgm:spPr/>
    </dgm:pt>
    <dgm:pt modelId="{E23B4867-6665-2348-9D08-D12983C31C45}" type="pres">
      <dgm:prSet presAssocID="{266BFE7C-4BA4-5645-B20F-733272A2314C}" presName="Name25" presStyleLbl="parChTrans1D1" presStyleIdx="1" presStyleCnt="4"/>
      <dgm:spPr/>
    </dgm:pt>
    <dgm:pt modelId="{7548ED00-B9C7-4743-B652-8E4E040921A9}" type="pres">
      <dgm:prSet presAssocID="{10EFCD0B-ACAF-7C47-BBA8-EF69D190466A}" presName="node" presStyleCnt="0"/>
      <dgm:spPr/>
    </dgm:pt>
    <dgm:pt modelId="{BE0328CD-61D1-F147-9639-0A1BFA7BCEC5}" type="pres">
      <dgm:prSet presAssocID="{10EFCD0B-ACAF-7C47-BBA8-EF69D190466A}" presName="parentNode" presStyleLbl="node1" presStyleIdx="2" presStyleCnt="5" custLinFactNeighborX="-5383" custLinFactNeighborY="-6248">
        <dgm:presLayoutVars>
          <dgm:chMax val="1"/>
          <dgm:bulletEnabled val="1"/>
        </dgm:presLayoutVars>
      </dgm:prSet>
      <dgm:spPr/>
    </dgm:pt>
    <dgm:pt modelId="{796E713F-D09B-6C4C-85F0-B921812B3559}" type="pres">
      <dgm:prSet presAssocID="{10EFCD0B-ACAF-7C47-BBA8-EF69D190466A}" presName="childNode" presStyleLbl="revTx" presStyleIdx="0" presStyleCnt="0">
        <dgm:presLayoutVars>
          <dgm:bulletEnabled val="1"/>
        </dgm:presLayoutVars>
      </dgm:prSet>
      <dgm:spPr/>
    </dgm:pt>
    <dgm:pt modelId="{5FAE84BF-8BFA-F048-95BD-126945860194}" type="pres">
      <dgm:prSet presAssocID="{881308EE-735F-7541-ACF1-9983EC478EF5}" presName="Name25" presStyleLbl="parChTrans1D1" presStyleIdx="2" presStyleCnt="4"/>
      <dgm:spPr/>
    </dgm:pt>
    <dgm:pt modelId="{38EE3334-809A-AA41-8422-9A591C9FE78B}" type="pres">
      <dgm:prSet presAssocID="{92FAD975-A818-E745-84A1-C9B33755E5A1}" presName="node" presStyleCnt="0"/>
      <dgm:spPr/>
    </dgm:pt>
    <dgm:pt modelId="{84C37213-A729-8749-9B90-9CF94AA49BB4}" type="pres">
      <dgm:prSet presAssocID="{92FAD975-A818-E745-84A1-C9B33755E5A1}" presName="parentNode" presStyleLbl="node1" presStyleIdx="3" presStyleCnt="5" custLinFactNeighborX="2267" custLinFactNeighborY="-13645">
        <dgm:presLayoutVars>
          <dgm:chMax val="1"/>
          <dgm:bulletEnabled val="1"/>
        </dgm:presLayoutVars>
      </dgm:prSet>
      <dgm:spPr/>
    </dgm:pt>
    <dgm:pt modelId="{29F20610-6316-2F4D-94C5-951C358EB0AF}" type="pres">
      <dgm:prSet presAssocID="{92FAD975-A818-E745-84A1-C9B33755E5A1}" presName="childNode" presStyleLbl="revTx" presStyleIdx="0" presStyleCnt="0">
        <dgm:presLayoutVars>
          <dgm:bulletEnabled val="1"/>
        </dgm:presLayoutVars>
      </dgm:prSet>
      <dgm:spPr/>
    </dgm:pt>
    <dgm:pt modelId="{FC256E06-9C87-C84C-B3D4-8B3946D8CEBD}" type="pres">
      <dgm:prSet presAssocID="{87329161-C026-A840-B517-20253E87C000}" presName="Name25" presStyleLbl="parChTrans1D1" presStyleIdx="3" presStyleCnt="4"/>
      <dgm:spPr/>
    </dgm:pt>
    <dgm:pt modelId="{1E61857D-C6F3-6F4C-9487-CDE9C2A3EF3B}" type="pres">
      <dgm:prSet presAssocID="{C74E4949-2504-E243-A19E-983B2D54F1A3}" presName="node" presStyleCnt="0"/>
      <dgm:spPr/>
    </dgm:pt>
    <dgm:pt modelId="{4DE47E1D-3DF8-BF48-87C5-395788C971B8}" type="pres">
      <dgm:prSet presAssocID="{C74E4949-2504-E243-A19E-983B2D54F1A3}" presName="parentNode" presStyleLbl="node1" presStyleIdx="4" presStyleCnt="5" custLinFactNeighborX="-15721" custLinFactNeighborY="-22918">
        <dgm:presLayoutVars>
          <dgm:chMax val="1"/>
          <dgm:bulletEnabled val="1"/>
        </dgm:presLayoutVars>
      </dgm:prSet>
      <dgm:spPr/>
    </dgm:pt>
    <dgm:pt modelId="{1E33286C-614A-CD44-9469-FFB90F0A0DA0}" type="pres">
      <dgm:prSet presAssocID="{C74E4949-2504-E243-A19E-983B2D54F1A3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32EBE822-B031-2E41-9B46-1A2778ECE4F9}" type="presOf" srcId="{27D1EE24-ABC8-5340-A35F-CC2EEA64AABD}" destId="{CF5FB54F-8C6A-7345-AF98-059A9038AB3C}" srcOrd="0" destOrd="0" presId="urn:microsoft.com/office/officeart/2005/8/layout/radial2"/>
    <dgm:cxn modelId="{8272703C-F0D0-F549-A362-52E9FA303C9D}" srcId="{5C7898BE-77E6-154E-BC65-12E9B6F29A38}" destId="{27D1EE24-ABC8-5340-A35F-CC2EEA64AABD}" srcOrd="0" destOrd="0" parTransId="{881A8474-6190-FA47-95E9-40EE2A8A813A}" sibTransId="{03260474-3584-FD4A-9589-1311B80C7519}"/>
    <dgm:cxn modelId="{B345F95B-87B1-9349-84EE-31FDD5CCDBFB}" type="presOf" srcId="{87329161-C026-A840-B517-20253E87C000}" destId="{FC256E06-9C87-C84C-B3D4-8B3946D8CEBD}" srcOrd="0" destOrd="0" presId="urn:microsoft.com/office/officeart/2005/8/layout/radial2"/>
    <dgm:cxn modelId="{E43AC841-846E-3E49-BF9C-204E6D979ACA}" srcId="{5C7898BE-77E6-154E-BC65-12E9B6F29A38}" destId="{C74E4949-2504-E243-A19E-983B2D54F1A3}" srcOrd="3" destOrd="0" parTransId="{87329161-C026-A840-B517-20253E87C000}" sibTransId="{3DF2E618-1649-2D4D-A038-E060A60F96BB}"/>
    <dgm:cxn modelId="{D5B29052-C5EE-F845-A522-A59F52CFC2DB}" srcId="{5C7898BE-77E6-154E-BC65-12E9B6F29A38}" destId="{92FAD975-A818-E745-84A1-C9B33755E5A1}" srcOrd="2" destOrd="0" parTransId="{881308EE-735F-7541-ACF1-9983EC478EF5}" sibTransId="{113C0DA7-5082-844D-A72C-86AE6A3BF7EA}"/>
    <dgm:cxn modelId="{AE9D1D91-9C02-6B4E-B6B8-E14E0D41A4C5}" type="presOf" srcId="{C74E4949-2504-E243-A19E-983B2D54F1A3}" destId="{4DE47E1D-3DF8-BF48-87C5-395788C971B8}" srcOrd="0" destOrd="0" presId="urn:microsoft.com/office/officeart/2005/8/layout/radial2"/>
    <dgm:cxn modelId="{C2159A9D-152C-E64B-B44B-D89B03EB12A6}" type="presOf" srcId="{10EFCD0B-ACAF-7C47-BBA8-EF69D190466A}" destId="{BE0328CD-61D1-F147-9639-0A1BFA7BCEC5}" srcOrd="0" destOrd="0" presId="urn:microsoft.com/office/officeart/2005/8/layout/radial2"/>
    <dgm:cxn modelId="{99187FB5-64D3-8347-A399-3B486C5735A6}" srcId="{5C7898BE-77E6-154E-BC65-12E9B6F29A38}" destId="{10EFCD0B-ACAF-7C47-BBA8-EF69D190466A}" srcOrd="1" destOrd="0" parTransId="{266BFE7C-4BA4-5645-B20F-733272A2314C}" sibTransId="{81FE633B-B06C-604D-BE99-8D64D86F655A}"/>
    <dgm:cxn modelId="{90FDF4BC-9159-AF4E-B5B0-41A9A0EB6C06}" type="presOf" srcId="{5C7898BE-77E6-154E-BC65-12E9B6F29A38}" destId="{754259E4-48C2-A546-A300-4F051C0C3D00}" srcOrd="0" destOrd="0" presId="urn:microsoft.com/office/officeart/2005/8/layout/radial2"/>
    <dgm:cxn modelId="{CE698BD3-773F-824A-852D-7DB3FB8AFE3D}" type="presOf" srcId="{881308EE-735F-7541-ACF1-9983EC478EF5}" destId="{5FAE84BF-8BFA-F048-95BD-126945860194}" srcOrd="0" destOrd="0" presId="urn:microsoft.com/office/officeart/2005/8/layout/radial2"/>
    <dgm:cxn modelId="{DF68A5E6-F1D1-0643-BCE6-8C5823FBBB55}" type="presOf" srcId="{881A8474-6190-FA47-95E9-40EE2A8A813A}" destId="{B136395B-2725-AF40-B601-D8352C68F85C}" srcOrd="0" destOrd="0" presId="urn:microsoft.com/office/officeart/2005/8/layout/radial2"/>
    <dgm:cxn modelId="{1EDEF3F7-65DE-F845-8171-EC6E1F96F6A2}" type="presOf" srcId="{92FAD975-A818-E745-84A1-C9B33755E5A1}" destId="{84C37213-A729-8749-9B90-9CF94AA49BB4}" srcOrd="0" destOrd="0" presId="urn:microsoft.com/office/officeart/2005/8/layout/radial2"/>
    <dgm:cxn modelId="{CCCEBFF8-86E0-5E40-ADD9-AE6AC4FF820C}" type="presOf" srcId="{266BFE7C-4BA4-5645-B20F-733272A2314C}" destId="{E23B4867-6665-2348-9D08-D12983C31C45}" srcOrd="0" destOrd="0" presId="urn:microsoft.com/office/officeart/2005/8/layout/radial2"/>
    <dgm:cxn modelId="{E2E070EB-157C-0544-B848-970C07975D1D}" type="presParOf" srcId="{754259E4-48C2-A546-A300-4F051C0C3D00}" destId="{2CF36151-27D5-4741-84FF-33D902AA44FE}" srcOrd="0" destOrd="0" presId="urn:microsoft.com/office/officeart/2005/8/layout/radial2"/>
    <dgm:cxn modelId="{0D387133-6173-7D4D-9A31-29EFB4A2366B}" type="presParOf" srcId="{2CF36151-27D5-4741-84FF-33D902AA44FE}" destId="{56F9C311-5B04-8047-9B2C-AFB4EF0E8D70}" srcOrd="0" destOrd="0" presId="urn:microsoft.com/office/officeart/2005/8/layout/radial2"/>
    <dgm:cxn modelId="{2BE096C6-66DC-E541-B113-0B817A588F83}" type="presParOf" srcId="{56F9C311-5B04-8047-9B2C-AFB4EF0E8D70}" destId="{E9F401E7-3544-1F4C-8C05-C3F8787F32FB}" srcOrd="0" destOrd="0" presId="urn:microsoft.com/office/officeart/2005/8/layout/radial2"/>
    <dgm:cxn modelId="{BF39B96F-925A-124C-89A6-40283FE6BB5B}" type="presParOf" srcId="{56F9C311-5B04-8047-9B2C-AFB4EF0E8D70}" destId="{63E484B6-533E-8449-8AC6-3E4382D9F5FB}" srcOrd="1" destOrd="0" presId="urn:microsoft.com/office/officeart/2005/8/layout/radial2"/>
    <dgm:cxn modelId="{AD4FBF45-B889-834E-83BE-C369B1547BD1}" type="presParOf" srcId="{2CF36151-27D5-4741-84FF-33D902AA44FE}" destId="{B136395B-2725-AF40-B601-D8352C68F85C}" srcOrd="1" destOrd="0" presId="urn:microsoft.com/office/officeart/2005/8/layout/radial2"/>
    <dgm:cxn modelId="{014A4A77-FB1C-F245-A1FC-68DA473E8B8D}" type="presParOf" srcId="{2CF36151-27D5-4741-84FF-33D902AA44FE}" destId="{20BE9E8A-B098-8C45-B3E8-8CA0E4DED0A5}" srcOrd="2" destOrd="0" presId="urn:microsoft.com/office/officeart/2005/8/layout/radial2"/>
    <dgm:cxn modelId="{96EBDDC2-C8E6-D044-A6D1-5AF678144614}" type="presParOf" srcId="{20BE9E8A-B098-8C45-B3E8-8CA0E4DED0A5}" destId="{CF5FB54F-8C6A-7345-AF98-059A9038AB3C}" srcOrd="0" destOrd="0" presId="urn:microsoft.com/office/officeart/2005/8/layout/radial2"/>
    <dgm:cxn modelId="{5AE09916-FB49-AA47-9813-A228F4129311}" type="presParOf" srcId="{20BE9E8A-B098-8C45-B3E8-8CA0E4DED0A5}" destId="{4E8FCA79-3028-C84A-971C-0F5750A93FEA}" srcOrd="1" destOrd="0" presId="urn:microsoft.com/office/officeart/2005/8/layout/radial2"/>
    <dgm:cxn modelId="{5D6E6F65-1830-4743-B636-554DB6E4AA10}" type="presParOf" srcId="{2CF36151-27D5-4741-84FF-33D902AA44FE}" destId="{E23B4867-6665-2348-9D08-D12983C31C45}" srcOrd="3" destOrd="0" presId="urn:microsoft.com/office/officeart/2005/8/layout/radial2"/>
    <dgm:cxn modelId="{D88CCA1E-C623-1248-AD6E-CE08E68E79A0}" type="presParOf" srcId="{2CF36151-27D5-4741-84FF-33D902AA44FE}" destId="{7548ED00-B9C7-4743-B652-8E4E040921A9}" srcOrd="4" destOrd="0" presId="urn:microsoft.com/office/officeart/2005/8/layout/radial2"/>
    <dgm:cxn modelId="{BCAD6D6D-411C-1047-A00E-7D8375124AE4}" type="presParOf" srcId="{7548ED00-B9C7-4743-B652-8E4E040921A9}" destId="{BE0328CD-61D1-F147-9639-0A1BFA7BCEC5}" srcOrd="0" destOrd="0" presId="urn:microsoft.com/office/officeart/2005/8/layout/radial2"/>
    <dgm:cxn modelId="{B262AF43-E8CC-9F45-934A-3E46370BD06F}" type="presParOf" srcId="{7548ED00-B9C7-4743-B652-8E4E040921A9}" destId="{796E713F-D09B-6C4C-85F0-B921812B3559}" srcOrd="1" destOrd="0" presId="urn:microsoft.com/office/officeart/2005/8/layout/radial2"/>
    <dgm:cxn modelId="{1B36D1D3-8653-7A4C-9720-EE662A0D95EF}" type="presParOf" srcId="{2CF36151-27D5-4741-84FF-33D902AA44FE}" destId="{5FAE84BF-8BFA-F048-95BD-126945860194}" srcOrd="5" destOrd="0" presId="urn:microsoft.com/office/officeart/2005/8/layout/radial2"/>
    <dgm:cxn modelId="{25330FAB-238B-F446-B740-8C656D8548E9}" type="presParOf" srcId="{2CF36151-27D5-4741-84FF-33D902AA44FE}" destId="{38EE3334-809A-AA41-8422-9A591C9FE78B}" srcOrd="6" destOrd="0" presId="urn:microsoft.com/office/officeart/2005/8/layout/radial2"/>
    <dgm:cxn modelId="{F9281462-7097-1147-85DB-63F4A879B01B}" type="presParOf" srcId="{38EE3334-809A-AA41-8422-9A591C9FE78B}" destId="{84C37213-A729-8749-9B90-9CF94AA49BB4}" srcOrd="0" destOrd="0" presId="urn:microsoft.com/office/officeart/2005/8/layout/radial2"/>
    <dgm:cxn modelId="{802081E9-162F-D842-B7E3-151F376CE9F7}" type="presParOf" srcId="{38EE3334-809A-AA41-8422-9A591C9FE78B}" destId="{29F20610-6316-2F4D-94C5-951C358EB0AF}" srcOrd="1" destOrd="0" presId="urn:microsoft.com/office/officeart/2005/8/layout/radial2"/>
    <dgm:cxn modelId="{C508BF78-C072-164E-AB07-9104C910DEBA}" type="presParOf" srcId="{2CF36151-27D5-4741-84FF-33D902AA44FE}" destId="{FC256E06-9C87-C84C-B3D4-8B3946D8CEBD}" srcOrd="7" destOrd="0" presId="urn:microsoft.com/office/officeart/2005/8/layout/radial2"/>
    <dgm:cxn modelId="{3EDC2521-C0C8-504C-AF5D-D3FA244817E1}" type="presParOf" srcId="{2CF36151-27D5-4741-84FF-33D902AA44FE}" destId="{1E61857D-C6F3-6F4C-9487-CDE9C2A3EF3B}" srcOrd="8" destOrd="0" presId="urn:microsoft.com/office/officeart/2005/8/layout/radial2"/>
    <dgm:cxn modelId="{58B45CF5-B496-3B49-BFA5-440880AA3235}" type="presParOf" srcId="{1E61857D-C6F3-6F4C-9487-CDE9C2A3EF3B}" destId="{4DE47E1D-3DF8-BF48-87C5-395788C971B8}" srcOrd="0" destOrd="0" presId="urn:microsoft.com/office/officeart/2005/8/layout/radial2"/>
    <dgm:cxn modelId="{46D4D2DC-04C7-4146-89CD-2BB0D9FCF025}" type="presParOf" srcId="{1E61857D-C6F3-6F4C-9487-CDE9C2A3EF3B}" destId="{1E33286C-614A-CD44-9469-FFB90F0A0DA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56E06-9C87-C84C-B3D4-8B3946D8CEBD}">
      <dsp:nvSpPr>
        <dsp:cNvPr id="0" name=""/>
        <dsp:cNvSpPr/>
      </dsp:nvSpPr>
      <dsp:spPr>
        <a:xfrm rot="3737176">
          <a:off x="1913621" y="3316397"/>
          <a:ext cx="617863" cy="47812"/>
        </a:xfrm>
        <a:custGeom>
          <a:avLst/>
          <a:gdLst/>
          <a:ahLst/>
          <a:cxnLst/>
          <a:rect l="0" t="0" r="0" b="0"/>
          <a:pathLst>
            <a:path>
              <a:moveTo>
                <a:pt x="0" y="23906"/>
              </a:moveTo>
              <a:lnTo>
                <a:pt x="617863" y="239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AE84BF-8BFA-F048-95BD-126945860194}">
      <dsp:nvSpPr>
        <dsp:cNvPr id="0" name=""/>
        <dsp:cNvSpPr/>
      </dsp:nvSpPr>
      <dsp:spPr>
        <a:xfrm rot="1039666">
          <a:off x="2362578" y="2706379"/>
          <a:ext cx="643460" cy="47812"/>
        </a:xfrm>
        <a:custGeom>
          <a:avLst/>
          <a:gdLst/>
          <a:ahLst/>
          <a:cxnLst/>
          <a:rect l="0" t="0" r="0" b="0"/>
          <a:pathLst>
            <a:path>
              <a:moveTo>
                <a:pt x="0" y="23906"/>
              </a:moveTo>
              <a:lnTo>
                <a:pt x="643460" y="239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3B4867-6665-2348-9D08-D12983C31C45}">
      <dsp:nvSpPr>
        <dsp:cNvPr id="0" name=""/>
        <dsp:cNvSpPr/>
      </dsp:nvSpPr>
      <dsp:spPr>
        <a:xfrm rot="20131109">
          <a:off x="2349725" y="2001810"/>
          <a:ext cx="610735" cy="47812"/>
        </a:xfrm>
        <a:custGeom>
          <a:avLst/>
          <a:gdLst/>
          <a:ahLst/>
          <a:cxnLst/>
          <a:rect l="0" t="0" r="0" b="0"/>
          <a:pathLst>
            <a:path>
              <a:moveTo>
                <a:pt x="0" y="23906"/>
              </a:moveTo>
              <a:lnTo>
                <a:pt x="610735" y="239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36395B-2725-AF40-B601-D8352C68F85C}">
      <dsp:nvSpPr>
        <dsp:cNvPr id="0" name=""/>
        <dsp:cNvSpPr/>
      </dsp:nvSpPr>
      <dsp:spPr>
        <a:xfrm rot="17918608">
          <a:off x="1855303" y="1387081"/>
          <a:ext cx="909279" cy="47812"/>
        </a:xfrm>
        <a:custGeom>
          <a:avLst/>
          <a:gdLst/>
          <a:ahLst/>
          <a:cxnLst/>
          <a:rect l="0" t="0" r="0" b="0"/>
          <a:pathLst>
            <a:path>
              <a:moveTo>
                <a:pt x="0" y="23906"/>
              </a:moveTo>
              <a:lnTo>
                <a:pt x="909279" y="239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E484B6-533E-8449-8AC6-3E4382D9F5FB}">
      <dsp:nvSpPr>
        <dsp:cNvPr id="0" name=""/>
        <dsp:cNvSpPr/>
      </dsp:nvSpPr>
      <dsp:spPr>
        <a:xfrm>
          <a:off x="1030295" y="1767444"/>
          <a:ext cx="1465743" cy="1485080"/>
        </a:xfrm>
        <a:prstGeom prst="ellipse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5FB54F-8C6A-7345-AF98-059A9038AB3C}">
      <dsp:nvSpPr>
        <dsp:cNvPr id="0" name=""/>
        <dsp:cNvSpPr/>
      </dsp:nvSpPr>
      <dsp:spPr>
        <a:xfrm>
          <a:off x="2247439" y="628"/>
          <a:ext cx="1077277" cy="1077277"/>
        </a:xfrm>
        <a:prstGeom prst="ellipse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0" kern="1200" dirty="0"/>
        </a:p>
      </dsp:txBody>
      <dsp:txXfrm>
        <a:off x="2405203" y="158392"/>
        <a:ext cx="761749" cy="761749"/>
      </dsp:txXfrm>
    </dsp:sp>
    <dsp:sp modelId="{BE0328CD-61D1-F147-9639-0A1BFA7BCEC5}">
      <dsp:nvSpPr>
        <dsp:cNvPr id="0" name=""/>
        <dsp:cNvSpPr/>
      </dsp:nvSpPr>
      <dsp:spPr>
        <a:xfrm>
          <a:off x="2884580" y="1137322"/>
          <a:ext cx="1077277" cy="1077277"/>
        </a:xfrm>
        <a:prstGeom prst="ellipse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0" kern="1200" dirty="0"/>
        </a:p>
      </dsp:txBody>
      <dsp:txXfrm>
        <a:off x="3042344" y="1295086"/>
        <a:ext cx="761749" cy="761749"/>
      </dsp:txXfrm>
    </dsp:sp>
    <dsp:sp modelId="{84C37213-A729-8749-9B90-9CF94AA49BB4}">
      <dsp:nvSpPr>
        <dsp:cNvPr id="0" name=""/>
        <dsp:cNvSpPr/>
      </dsp:nvSpPr>
      <dsp:spPr>
        <a:xfrm>
          <a:off x="2966992" y="2447897"/>
          <a:ext cx="1077277" cy="1077277"/>
        </a:xfrm>
        <a:prstGeom prst="ellipse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0" kern="1200" dirty="0"/>
        </a:p>
      </dsp:txBody>
      <dsp:txXfrm>
        <a:off x="3124756" y="2605661"/>
        <a:ext cx="761749" cy="761749"/>
      </dsp:txXfrm>
    </dsp:sp>
    <dsp:sp modelId="{4DE47E1D-3DF8-BF48-87C5-395788C971B8}">
      <dsp:nvSpPr>
        <dsp:cNvPr id="0" name=""/>
        <dsp:cNvSpPr/>
      </dsp:nvSpPr>
      <dsp:spPr>
        <a:xfrm>
          <a:off x="2078081" y="3552003"/>
          <a:ext cx="1077277" cy="1077277"/>
        </a:xfrm>
        <a:prstGeom prst="ellipse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0" kern="1200" dirty="0"/>
        </a:p>
      </dsp:txBody>
      <dsp:txXfrm>
        <a:off x="2235845" y="3709767"/>
        <a:ext cx="761749" cy="7617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66747-825C-A840-869D-29713667F408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B6A63-C894-C740-8C95-E29D0DCBA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80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417DD-1FF3-BD4D-8265-B310C2CF8F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09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Implicit </a:t>
            </a:r>
            <a:r>
              <a:rPr lang="en-US" baseline="0" dirty="0">
                <a:sym typeface="Wingdings"/>
              </a:rPr>
              <a:t> graph (image)</a:t>
            </a:r>
          </a:p>
          <a:p>
            <a:endParaRPr lang="en-US" baseline="0" dirty="0">
              <a:sym typeface="Wingdings"/>
            </a:endParaRPr>
          </a:p>
          <a:p>
            <a:endParaRPr lang="en-US" baseline="0" dirty="0">
              <a:sym typeface="Wingdings"/>
            </a:endParaRPr>
          </a:p>
          <a:p>
            <a:r>
              <a:rPr lang="en-US" baseline="0" dirty="0"/>
              <a:t>lattice graph</a:t>
            </a:r>
          </a:p>
          <a:p>
            <a:endParaRPr lang="en-US" baseline="0" dirty="0"/>
          </a:p>
          <a:p>
            <a:r>
              <a:rPr lang="en-US" baseline="0" dirty="0"/>
              <a:t>Feature/representation learning is the key. Not necessary can achieve the performance as traditional methods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D2BE-DB80-8043-BD6F-CE9EA20DEE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91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417DD-1FF3-BD4D-8265-B310C2CF8F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45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D2BE-DB80-8043-BD6F-CE9EA20DEE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02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39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59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72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4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07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7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73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4A52B2-BD05-4DA9-82FF-9AA17CBD27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2" t="24951" r="22112" b="28609"/>
          <a:stretch/>
        </p:blipFill>
        <p:spPr>
          <a:xfrm>
            <a:off x="7917992" y="0"/>
            <a:ext cx="4274007" cy="53684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40D932-4448-405D-A547-A6DF561FD0A8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6C91364-0FA5-470F-BF7E-4C858CB329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E4B95144-7465-4338-A074-9157FCBEF6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280C845-EB2E-4679-910B-A6653079F35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50576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 userDrawn="1"/>
        </p:nvSpPr>
        <p:spPr>
          <a:xfrm>
            <a:off x="0" y="-2473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730"/>
            <a:ext cx="12192000" cy="5536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19B9D0-F983-4F34-8B64-4E224FD905C2}"/>
              </a:ext>
            </a:extLst>
          </p:cNvPr>
          <p:cNvSpPr txBox="1"/>
          <p:nvPr userDrawn="1"/>
        </p:nvSpPr>
        <p:spPr>
          <a:xfrm>
            <a:off x="10360047" y="18812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79198F-1931-4EB7-B86D-0B60BC9E26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033" y="2761589"/>
            <a:ext cx="4462223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5785BEA-E098-4D25-A047-30627CADD67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67711" y="2761589"/>
            <a:ext cx="5032105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EB7F273A-BB6B-4928-83A0-D450FEAC00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033" y="80610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37883DC-DF03-428E-A9CB-69805FE90C5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78943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32EEB50-DC6E-4D48-B214-839553A08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7" r="10469" b="2356"/>
          <a:stretch/>
        </p:blipFill>
        <p:spPr>
          <a:xfrm>
            <a:off x="0" y="-16625"/>
            <a:ext cx="12288000" cy="6912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98BCAA-DBB4-4142-83CA-1196C98AF2C6}"/>
              </a:ext>
            </a:extLst>
          </p:cNvPr>
          <p:cNvSpPr/>
          <p:nvPr userDrawn="1"/>
        </p:nvSpPr>
        <p:spPr>
          <a:xfrm rot="8100000">
            <a:off x="1011835" y="-2413053"/>
            <a:ext cx="4807294" cy="4853146"/>
          </a:xfrm>
          <a:custGeom>
            <a:avLst/>
            <a:gdLst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0 w 7625298"/>
              <a:gd name="connsiteY3" fmla="*/ 4853146 h 4853146"/>
              <a:gd name="connsiteX4" fmla="*/ 0 w 7625298"/>
              <a:gd name="connsiteY4" fmla="*/ 0 h 4853146"/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3933352 w 7625298"/>
              <a:gd name="connsiteY3" fmla="*/ 1135320 h 4853146"/>
              <a:gd name="connsiteX4" fmla="*/ 0 w 7625298"/>
              <a:gd name="connsiteY4" fmla="*/ 0 h 4853146"/>
              <a:gd name="connsiteX0" fmla="*/ 0 w 4877340"/>
              <a:gd name="connsiteY0" fmla="*/ 26941 h 4853146"/>
              <a:gd name="connsiteX1" fmla="*/ 4877340 w 4877340"/>
              <a:gd name="connsiteY1" fmla="*/ 0 h 4853146"/>
              <a:gd name="connsiteX2" fmla="*/ 4877340 w 4877340"/>
              <a:gd name="connsiteY2" fmla="*/ 4853146 h 4853146"/>
              <a:gd name="connsiteX3" fmla="*/ 1185394 w 4877340"/>
              <a:gd name="connsiteY3" fmla="*/ 1135320 h 4853146"/>
              <a:gd name="connsiteX4" fmla="*/ 0 w 4877340"/>
              <a:gd name="connsiteY4" fmla="*/ 26941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35320 h 4853146"/>
              <a:gd name="connsiteX4" fmla="*/ 0 w 4807294"/>
              <a:gd name="connsiteY4" fmla="*/ 43106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67649 h 4853146"/>
              <a:gd name="connsiteX4" fmla="*/ 0 w 4807294"/>
              <a:gd name="connsiteY4" fmla="*/ 43106 h 485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7294" h="4853146">
                <a:moveTo>
                  <a:pt x="0" y="43106"/>
                </a:moveTo>
                <a:lnTo>
                  <a:pt x="4807294" y="0"/>
                </a:lnTo>
                <a:lnTo>
                  <a:pt x="4807294" y="4853146"/>
                </a:lnTo>
                <a:lnTo>
                  <a:pt x="1115348" y="1167649"/>
                </a:lnTo>
                <a:lnTo>
                  <a:pt x="0" y="43106"/>
                </a:ln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F1321F"/>
              </a:gs>
              <a:gs pos="100000">
                <a:srgbClr val="0060DD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074127-7B54-4759-8D40-ED1E8C212A04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058F7B-9262-418B-8CD7-58AA238886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C4C2CCA3-B38D-4179-BE6E-02A8B1420C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013D579-F446-4F8B-9F78-D7D4AFD2EED9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47275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EFE663B-4EFA-409E-9B0E-66AC956D2C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1" b="14522"/>
          <a:stretch/>
        </p:blipFill>
        <p:spPr>
          <a:xfrm>
            <a:off x="0" y="-15239"/>
            <a:ext cx="12192000" cy="68732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40C6BF2-D60D-4F18-B6A9-C054A5B11876}"/>
              </a:ext>
            </a:extLst>
          </p:cNvPr>
          <p:cNvSpPr/>
          <p:nvPr userDrawn="1"/>
        </p:nvSpPr>
        <p:spPr>
          <a:xfrm rot="18900000">
            <a:off x="7626991" y="4599058"/>
            <a:ext cx="4796517" cy="3676884"/>
          </a:xfrm>
          <a:custGeom>
            <a:avLst/>
            <a:gdLst>
              <a:gd name="connsiteX0" fmla="*/ 0 w 7625298"/>
              <a:gd name="connsiteY0" fmla="*/ 0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0 w 7625298"/>
              <a:gd name="connsiteY4" fmla="*/ 0 h 8095170"/>
              <a:gd name="connsiteX0" fmla="*/ 2828781 w 7625298"/>
              <a:gd name="connsiteY0" fmla="*/ 26941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2828781 w 7625298"/>
              <a:gd name="connsiteY4" fmla="*/ 26941 h 8095170"/>
              <a:gd name="connsiteX0" fmla="*/ 0 w 4796517"/>
              <a:gd name="connsiteY0" fmla="*/ 26941 h 8095170"/>
              <a:gd name="connsiteX1" fmla="*/ 4796517 w 4796517"/>
              <a:gd name="connsiteY1" fmla="*/ 0 h 8095170"/>
              <a:gd name="connsiteX2" fmla="*/ 4796517 w 4796517"/>
              <a:gd name="connsiteY2" fmla="*/ 8095170 h 8095170"/>
              <a:gd name="connsiteX3" fmla="*/ 2532433 w 4796517"/>
              <a:gd name="connsiteY3" fmla="*/ 2572312 h 8095170"/>
              <a:gd name="connsiteX4" fmla="*/ 0 w 4796517"/>
              <a:gd name="connsiteY4" fmla="*/ 26941 h 8095170"/>
              <a:gd name="connsiteX0" fmla="*/ 0 w 4796517"/>
              <a:gd name="connsiteY0" fmla="*/ 26941 h 2572312"/>
              <a:gd name="connsiteX1" fmla="*/ 4796517 w 4796517"/>
              <a:gd name="connsiteY1" fmla="*/ 0 h 2572312"/>
              <a:gd name="connsiteX2" fmla="*/ 4796517 w 4796517"/>
              <a:gd name="connsiteY2" fmla="*/ 2518431 h 2572312"/>
              <a:gd name="connsiteX3" fmla="*/ 2532433 w 4796517"/>
              <a:gd name="connsiteY3" fmla="*/ 2572312 h 2572312"/>
              <a:gd name="connsiteX4" fmla="*/ 0 w 4796517"/>
              <a:gd name="connsiteY4" fmla="*/ 26941 h 2572312"/>
              <a:gd name="connsiteX0" fmla="*/ 0 w 4796517"/>
              <a:gd name="connsiteY0" fmla="*/ 26941 h 3676884"/>
              <a:gd name="connsiteX1" fmla="*/ 4796517 w 4796517"/>
              <a:gd name="connsiteY1" fmla="*/ 0 h 3676884"/>
              <a:gd name="connsiteX2" fmla="*/ 4796517 w 4796517"/>
              <a:gd name="connsiteY2" fmla="*/ 2518431 h 3676884"/>
              <a:gd name="connsiteX3" fmla="*/ 3637005 w 4796517"/>
              <a:gd name="connsiteY3" fmla="*/ 3676884 h 3676884"/>
              <a:gd name="connsiteX4" fmla="*/ 0 w 4796517"/>
              <a:gd name="connsiteY4" fmla="*/ 26941 h 36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6517" h="3676884">
                <a:moveTo>
                  <a:pt x="0" y="26941"/>
                </a:moveTo>
                <a:lnTo>
                  <a:pt x="4796517" y="0"/>
                </a:lnTo>
                <a:lnTo>
                  <a:pt x="4796517" y="2518431"/>
                </a:lnTo>
                <a:lnTo>
                  <a:pt x="3637005" y="3676884"/>
                </a:lnTo>
                <a:lnTo>
                  <a:pt x="0" y="26941"/>
                </a:lnTo>
                <a:close/>
              </a:path>
            </a:pathLst>
          </a:custGeom>
          <a:gradFill>
            <a:gsLst>
              <a:gs pos="0">
                <a:srgbClr val="FD791C"/>
              </a:gs>
              <a:gs pos="100000">
                <a:srgbClr val="145DB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99B3C78-A079-4913-98B8-66860DFB8E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57083" y="3678668"/>
            <a:ext cx="7472516" cy="1274873"/>
          </a:xfrm>
          <a:prstGeom prst="rect">
            <a:avLst/>
          </a:prstGeo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kern="1200" spc="0" baseline="0" dirty="0">
                <a:solidFill>
                  <a:schemeClr val="bg1"/>
                </a:solidFill>
                <a:latin typeface="Amazon Ember" panose="020B0603020204020204"/>
                <a:ea typeface="Amazon Ember" panose="020B0603020204020204"/>
                <a:cs typeface="Amazon Ember" panose="020B0603020204020204"/>
              </a:defRPr>
            </a:lvl1pPr>
          </a:lstStyle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F5BA43-7536-44A9-B843-F42A031B24FB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7" name="文本占位符 21">
            <a:extLst>
              <a:ext uri="{FF2B5EF4-FFF2-40B4-BE49-F238E27FC236}">
                <a16:creationId xmlns:a16="http://schemas.microsoft.com/office/drawing/2014/main" id="{6D088F3A-0E38-4E1E-BFDE-34EFC5AC5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083" y="579333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97757CE-93F5-4286-9DD3-DEC53AE3951B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3599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 userDrawn="1"/>
        </p:nvSpPr>
        <p:spPr>
          <a:xfrm>
            <a:off x="9822425" y="33799"/>
            <a:ext cx="2389239" cy="6843251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239" h="6843251">
                <a:moveTo>
                  <a:pt x="0" y="6843251"/>
                </a:moveTo>
                <a:lnTo>
                  <a:pt x="2374491" y="0"/>
                </a:lnTo>
                <a:lnTo>
                  <a:pt x="2389239" y="6843251"/>
                </a:lnTo>
                <a:lnTo>
                  <a:pt x="0" y="6843251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mazon Ember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BAC7B9C-3CFC-4049-B6E7-B077D68022A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/>
              <a:cs typeface="Amazon Ember Light" panose="020B0403020204020204" pitchFamily="34" charset="0"/>
            </a:endParaRPr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79D45DB3-ECBA-4FB5-B77C-9C36ABD57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BFB298-5505-4DB9-A9FA-C00217B93D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D0AFD2A-06C0-461A-8950-64F6E654876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619831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18CFBF0A-EA8B-42C3-9461-F4ACFB5A9372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03572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B3491A2-7417-4CDA-8AAD-F0720149A145}"/>
              </a:ext>
            </a:extLst>
          </p:cNvPr>
          <p:cNvSpPr txBox="1"/>
          <p:nvPr userDrawn="1"/>
        </p:nvSpPr>
        <p:spPr>
          <a:xfrm>
            <a:off x="10207647" y="171747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3FB92F-2D0D-4CEB-92DE-DC03D5446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1" r="20561"/>
          <a:stretch/>
        </p:blipFill>
        <p:spPr>
          <a:xfrm>
            <a:off x="0" y="-7884"/>
            <a:ext cx="12192000" cy="68658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9C2AE1-2BC0-4859-8A14-0B96F5B485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011083-6EDC-4E19-B9F1-84F19435CCB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C988930-416E-4911-9CCF-6912EA777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181E36E1-07A5-44BE-B32E-7168724660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15C0A45-1CB8-421B-87DE-369608ABDD30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814854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2EEF7BA-BB3A-49FC-9229-C06A39824CD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9000">
                <a:srgbClr val="2B6FB1"/>
              </a:gs>
              <a:gs pos="0">
                <a:srgbClr val="EF6422"/>
              </a:gs>
              <a:gs pos="100000">
                <a:srgbClr val="0061EA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7617A3-ADE0-4BEE-80F4-F073E5DAC0CC}"/>
              </a:ext>
            </a:extLst>
          </p:cNvPr>
          <p:cNvSpPr/>
          <p:nvPr userDrawn="1"/>
        </p:nvSpPr>
        <p:spPr>
          <a:xfrm rot="3177559">
            <a:off x="3434949" y="-153347"/>
            <a:ext cx="7408145" cy="12439362"/>
          </a:xfrm>
          <a:custGeom>
            <a:avLst/>
            <a:gdLst>
              <a:gd name="connsiteX0" fmla="*/ 0 w 9985321"/>
              <a:gd name="connsiteY0" fmla="*/ 0 h 14613396"/>
              <a:gd name="connsiteX1" fmla="*/ 9985321 w 9985321"/>
              <a:gd name="connsiteY1" fmla="*/ 0 h 14613396"/>
              <a:gd name="connsiteX2" fmla="*/ 9985321 w 9985321"/>
              <a:gd name="connsiteY2" fmla="*/ 14613396 h 14613396"/>
              <a:gd name="connsiteX3" fmla="*/ 0 w 9985321"/>
              <a:gd name="connsiteY3" fmla="*/ 14613396 h 14613396"/>
              <a:gd name="connsiteX4" fmla="*/ 0 w 9985321"/>
              <a:gd name="connsiteY4" fmla="*/ 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10015937 w 10015937"/>
              <a:gd name="connsiteY2" fmla="*/ 14613396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4606909 w 10015937"/>
              <a:gd name="connsiteY2" fmla="*/ 9099419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63964 w 10015937"/>
              <a:gd name="connsiteY2" fmla="*/ 8781271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5565809"/>
              <a:gd name="connsiteY0" fmla="*/ 993617 h 13004863"/>
              <a:gd name="connsiteX1" fmla="*/ 3861775 w 5565809"/>
              <a:gd name="connsiteY1" fmla="*/ 0 h 13004863"/>
              <a:gd name="connsiteX2" fmla="*/ 3941014 w 5565809"/>
              <a:gd name="connsiteY2" fmla="*/ 7203149 h 13004863"/>
              <a:gd name="connsiteX3" fmla="*/ 30616 w 5565809"/>
              <a:gd name="connsiteY3" fmla="*/ 13004863 h 13004863"/>
              <a:gd name="connsiteX4" fmla="*/ 0 w 5565809"/>
              <a:gd name="connsiteY4" fmla="*/ 993617 h 13004863"/>
              <a:gd name="connsiteX0" fmla="*/ 0 w 7514937"/>
              <a:gd name="connsiteY0" fmla="*/ 993617 h 13004863"/>
              <a:gd name="connsiteX1" fmla="*/ 3861775 w 7514937"/>
              <a:gd name="connsiteY1" fmla="*/ 0 h 13004863"/>
              <a:gd name="connsiteX2" fmla="*/ 3941014 w 7514937"/>
              <a:gd name="connsiteY2" fmla="*/ 7203149 h 13004863"/>
              <a:gd name="connsiteX3" fmla="*/ 30616 w 7514937"/>
              <a:gd name="connsiteY3" fmla="*/ 13004863 h 13004863"/>
              <a:gd name="connsiteX4" fmla="*/ 0 w 7514937"/>
              <a:gd name="connsiteY4" fmla="*/ 993617 h 13004863"/>
              <a:gd name="connsiteX0" fmla="*/ 0 w 7514937"/>
              <a:gd name="connsiteY0" fmla="*/ 993617 h 12597184"/>
              <a:gd name="connsiteX1" fmla="*/ 3861775 w 7514937"/>
              <a:gd name="connsiteY1" fmla="*/ 0 h 12597184"/>
              <a:gd name="connsiteX2" fmla="*/ 3941014 w 7514937"/>
              <a:gd name="connsiteY2" fmla="*/ 7203149 h 12597184"/>
              <a:gd name="connsiteX3" fmla="*/ 28022 w 7514937"/>
              <a:gd name="connsiteY3" fmla="*/ 12597184 h 12597184"/>
              <a:gd name="connsiteX4" fmla="*/ 0 w 7514937"/>
              <a:gd name="connsiteY4" fmla="*/ 993617 h 12597184"/>
              <a:gd name="connsiteX0" fmla="*/ 0 w 7559199"/>
              <a:gd name="connsiteY0" fmla="*/ 993617 h 12597184"/>
              <a:gd name="connsiteX1" fmla="*/ 3861775 w 7559199"/>
              <a:gd name="connsiteY1" fmla="*/ 0 h 12597184"/>
              <a:gd name="connsiteX2" fmla="*/ 4028011 w 7559199"/>
              <a:gd name="connsiteY2" fmla="*/ 7232437 h 12597184"/>
              <a:gd name="connsiteX3" fmla="*/ 28022 w 7559199"/>
              <a:gd name="connsiteY3" fmla="*/ 12597184 h 12597184"/>
              <a:gd name="connsiteX4" fmla="*/ 0 w 7559199"/>
              <a:gd name="connsiteY4" fmla="*/ 993617 h 12597184"/>
              <a:gd name="connsiteX0" fmla="*/ 0 w 7559199"/>
              <a:gd name="connsiteY0" fmla="*/ 993617 h 12492699"/>
              <a:gd name="connsiteX1" fmla="*/ 3861775 w 7559199"/>
              <a:gd name="connsiteY1" fmla="*/ 0 h 12492699"/>
              <a:gd name="connsiteX2" fmla="*/ 4028011 w 7559199"/>
              <a:gd name="connsiteY2" fmla="*/ 7232437 h 12492699"/>
              <a:gd name="connsiteX3" fmla="*/ 34139 w 7559199"/>
              <a:gd name="connsiteY3" fmla="*/ 12492699 h 12492699"/>
              <a:gd name="connsiteX4" fmla="*/ 0 w 7559199"/>
              <a:gd name="connsiteY4" fmla="*/ 993617 h 12492699"/>
              <a:gd name="connsiteX0" fmla="*/ 0 w 10618988"/>
              <a:gd name="connsiteY0" fmla="*/ 2448826 h 13947908"/>
              <a:gd name="connsiteX1" fmla="*/ 3861775 w 10618988"/>
              <a:gd name="connsiteY1" fmla="*/ 1455209 h 13947908"/>
              <a:gd name="connsiteX2" fmla="*/ 8611836 w 10618988"/>
              <a:gd name="connsiteY2" fmla="*/ 2170941 h 13947908"/>
              <a:gd name="connsiteX3" fmla="*/ 34139 w 10618988"/>
              <a:gd name="connsiteY3" fmla="*/ 13947908 h 13947908"/>
              <a:gd name="connsiteX4" fmla="*/ 0 w 10618988"/>
              <a:gd name="connsiteY4" fmla="*/ 2448826 h 13947908"/>
              <a:gd name="connsiteX0" fmla="*/ 0 w 9621125"/>
              <a:gd name="connsiteY0" fmla="*/ 993617 h 12492699"/>
              <a:gd name="connsiteX1" fmla="*/ 3861775 w 9621125"/>
              <a:gd name="connsiteY1" fmla="*/ 0 h 12492699"/>
              <a:gd name="connsiteX2" fmla="*/ 7302792 w 9621125"/>
              <a:gd name="connsiteY2" fmla="*/ 2734949 h 12492699"/>
              <a:gd name="connsiteX3" fmla="*/ 34139 w 9621125"/>
              <a:gd name="connsiteY3" fmla="*/ 12492699 h 12492699"/>
              <a:gd name="connsiteX4" fmla="*/ 0 w 9621125"/>
              <a:gd name="connsiteY4" fmla="*/ 993617 h 12492699"/>
              <a:gd name="connsiteX0" fmla="*/ 0 w 7452548"/>
              <a:gd name="connsiteY0" fmla="*/ 993617 h 12492699"/>
              <a:gd name="connsiteX1" fmla="*/ 3861775 w 7452548"/>
              <a:gd name="connsiteY1" fmla="*/ 0 h 12492699"/>
              <a:gd name="connsiteX2" fmla="*/ 7302792 w 7452548"/>
              <a:gd name="connsiteY2" fmla="*/ 2734949 h 12492699"/>
              <a:gd name="connsiteX3" fmla="*/ 34139 w 7452548"/>
              <a:gd name="connsiteY3" fmla="*/ 12492699 h 12492699"/>
              <a:gd name="connsiteX4" fmla="*/ 0 w 7452548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16584"/>
              <a:gd name="connsiteY0" fmla="*/ 993617 h 12492699"/>
              <a:gd name="connsiteX1" fmla="*/ 3861775 w 7416584"/>
              <a:gd name="connsiteY1" fmla="*/ 0 h 12492699"/>
              <a:gd name="connsiteX2" fmla="*/ 7358641 w 7416584"/>
              <a:gd name="connsiteY2" fmla="*/ 2745275 h 12492699"/>
              <a:gd name="connsiteX3" fmla="*/ 34139 w 7416584"/>
              <a:gd name="connsiteY3" fmla="*/ 12492699 h 12492699"/>
              <a:gd name="connsiteX4" fmla="*/ 0 w 7416584"/>
              <a:gd name="connsiteY4" fmla="*/ 993617 h 12492699"/>
              <a:gd name="connsiteX0" fmla="*/ 0 w 7358641"/>
              <a:gd name="connsiteY0" fmla="*/ 993617 h 12492699"/>
              <a:gd name="connsiteX1" fmla="*/ 3861775 w 7358641"/>
              <a:gd name="connsiteY1" fmla="*/ 0 h 12492699"/>
              <a:gd name="connsiteX2" fmla="*/ 7358641 w 7358641"/>
              <a:gd name="connsiteY2" fmla="*/ 2745275 h 12492699"/>
              <a:gd name="connsiteX3" fmla="*/ 34139 w 7358641"/>
              <a:gd name="connsiteY3" fmla="*/ 12492699 h 12492699"/>
              <a:gd name="connsiteX4" fmla="*/ 0 w 7358641"/>
              <a:gd name="connsiteY4" fmla="*/ 993617 h 12492699"/>
              <a:gd name="connsiteX0" fmla="*/ 0 w 7396892"/>
              <a:gd name="connsiteY0" fmla="*/ 993617 h 12492699"/>
              <a:gd name="connsiteX1" fmla="*/ 3861775 w 7396892"/>
              <a:gd name="connsiteY1" fmla="*/ 0 h 12492699"/>
              <a:gd name="connsiteX2" fmla="*/ 7396892 w 7396892"/>
              <a:gd name="connsiteY2" fmla="*/ 2694588 h 12492699"/>
              <a:gd name="connsiteX3" fmla="*/ 34139 w 7396892"/>
              <a:gd name="connsiteY3" fmla="*/ 12492699 h 12492699"/>
              <a:gd name="connsiteX4" fmla="*/ 0 w 7396892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34771"/>
              <a:gd name="connsiteX1" fmla="*/ 3861775 w 7427494"/>
              <a:gd name="connsiteY1" fmla="*/ 0 h 12434771"/>
              <a:gd name="connsiteX2" fmla="*/ 7427494 w 7427494"/>
              <a:gd name="connsiteY2" fmla="*/ 2654039 h 12434771"/>
              <a:gd name="connsiteX3" fmla="*/ 77855 w 7427494"/>
              <a:gd name="connsiteY3" fmla="*/ 12434771 h 12434771"/>
              <a:gd name="connsiteX4" fmla="*/ 0 w 7427494"/>
              <a:gd name="connsiteY4" fmla="*/ 993617 h 12434771"/>
              <a:gd name="connsiteX0" fmla="*/ 0 w 7427494"/>
              <a:gd name="connsiteY0" fmla="*/ 993617 h 12401347"/>
              <a:gd name="connsiteX1" fmla="*/ 3861775 w 7427494"/>
              <a:gd name="connsiteY1" fmla="*/ 0 h 12401347"/>
              <a:gd name="connsiteX2" fmla="*/ 7427494 w 7427494"/>
              <a:gd name="connsiteY2" fmla="*/ 2654039 h 12401347"/>
              <a:gd name="connsiteX3" fmla="*/ 49378 w 7427494"/>
              <a:gd name="connsiteY3" fmla="*/ 12401347 h 12401347"/>
              <a:gd name="connsiteX4" fmla="*/ 0 w 7427494"/>
              <a:gd name="connsiteY4" fmla="*/ 993617 h 12401347"/>
              <a:gd name="connsiteX0" fmla="*/ 0 w 7427494"/>
              <a:gd name="connsiteY0" fmla="*/ 993617 h 12439362"/>
              <a:gd name="connsiteX1" fmla="*/ 3861775 w 7427494"/>
              <a:gd name="connsiteY1" fmla="*/ 0 h 12439362"/>
              <a:gd name="connsiteX2" fmla="*/ 7427494 w 7427494"/>
              <a:gd name="connsiteY2" fmla="*/ 2654039 h 12439362"/>
              <a:gd name="connsiteX3" fmla="*/ 20690 w 7427494"/>
              <a:gd name="connsiteY3" fmla="*/ 12439362 h 12439362"/>
              <a:gd name="connsiteX4" fmla="*/ 0 w 7427494"/>
              <a:gd name="connsiteY4" fmla="*/ 993617 h 12439362"/>
              <a:gd name="connsiteX0" fmla="*/ 32676 w 7408145"/>
              <a:gd name="connsiteY0" fmla="*/ 1009012 h 12439362"/>
              <a:gd name="connsiteX1" fmla="*/ 3842426 w 7408145"/>
              <a:gd name="connsiteY1" fmla="*/ 0 h 12439362"/>
              <a:gd name="connsiteX2" fmla="*/ 7408145 w 7408145"/>
              <a:gd name="connsiteY2" fmla="*/ 2654039 h 12439362"/>
              <a:gd name="connsiteX3" fmla="*/ 1341 w 7408145"/>
              <a:gd name="connsiteY3" fmla="*/ 12439362 h 12439362"/>
              <a:gd name="connsiteX4" fmla="*/ 32676 w 7408145"/>
              <a:gd name="connsiteY4" fmla="*/ 1009012 h 1243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8145" h="12439362">
                <a:moveTo>
                  <a:pt x="32676" y="1009012"/>
                </a:moveTo>
                <a:lnTo>
                  <a:pt x="3842426" y="0"/>
                </a:lnTo>
                <a:cubicBezTo>
                  <a:pt x="4155955" y="239086"/>
                  <a:pt x="7159264" y="2455786"/>
                  <a:pt x="7408145" y="2654039"/>
                </a:cubicBezTo>
                <a:cubicBezTo>
                  <a:pt x="5525847" y="5200841"/>
                  <a:pt x="1332632" y="10685941"/>
                  <a:pt x="1341" y="12439362"/>
                </a:cubicBezTo>
                <a:cubicBezTo>
                  <a:pt x="-8864" y="8435613"/>
                  <a:pt x="42881" y="5012761"/>
                  <a:pt x="32676" y="1009012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6B815B-AE7A-4F4E-9BA3-23942467C8ED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151ECF5-F93B-41F3-B680-E1CFAD6546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1A0EC872-0697-4E65-9AA6-DA98F1FBD4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4B8ACE0-0CFA-4807-BA33-874E6ACA00C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612844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4A4AFCB-C348-49FD-AD81-770CE1166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160" y="0"/>
            <a:ext cx="1216084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647017-F636-4511-88FC-E843196640B4}"/>
              </a:ext>
            </a:extLst>
          </p:cNvPr>
          <p:cNvSpPr/>
          <p:nvPr userDrawn="1"/>
        </p:nvSpPr>
        <p:spPr>
          <a:xfrm rot="14400000">
            <a:off x="1181899" y="-5615453"/>
            <a:ext cx="7443726" cy="14016285"/>
          </a:xfrm>
          <a:custGeom>
            <a:avLst/>
            <a:gdLst>
              <a:gd name="connsiteX0" fmla="*/ 0 w 11131059"/>
              <a:gd name="connsiteY0" fmla="*/ 0 h 14708827"/>
              <a:gd name="connsiteX1" fmla="*/ 11131059 w 11131059"/>
              <a:gd name="connsiteY1" fmla="*/ 0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0 h 14708827"/>
              <a:gd name="connsiteX1" fmla="*/ 8678530 w 11131059"/>
              <a:gd name="connsiteY1" fmla="*/ 4743205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499818 h 15208645"/>
              <a:gd name="connsiteX1" fmla="*/ 6074347 w 11131059"/>
              <a:gd name="connsiteY1" fmla="*/ 0 h 15208645"/>
              <a:gd name="connsiteX2" fmla="*/ 11131059 w 11131059"/>
              <a:gd name="connsiteY2" fmla="*/ 15208645 h 15208645"/>
              <a:gd name="connsiteX3" fmla="*/ 0 w 11131059"/>
              <a:gd name="connsiteY3" fmla="*/ 15208645 h 15208645"/>
              <a:gd name="connsiteX4" fmla="*/ 0 w 11131059"/>
              <a:gd name="connsiteY4" fmla="*/ 499818 h 15208645"/>
              <a:gd name="connsiteX0" fmla="*/ 0 w 9102113"/>
              <a:gd name="connsiteY0" fmla="*/ 499818 h 15208645"/>
              <a:gd name="connsiteX1" fmla="*/ 6074347 w 9102113"/>
              <a:gd name="connsiteY1" fmla="*/ 0 h 15208645"/>
              <a:gd name="connsiteX2" fmla="*/ 9102113 w 9102113"/>
              <a:gd name="connsiteY2" fmla="*/ 9197883 h 15208645"/>
              <a:gd name="connsiteX3" fmla="*/ 0 w 9102113"/>
              <a:gd name="connsiteY3" fmla="*/ 15208645 h 15208645"/>
              <a:gd name="connsiteX4" fmla="*/ 0 w 9102113"/>
              <a:gd name="connsiteY4" fmla="*/ 499818 h 15208645"/>
              <a:gd name="connsiteX0" fmla="*/ 0 w 7080824"/>
              <a:gd name="connsiteY0" fmla="*/ 499818 h 15208645"/>
              <a:gd name="connsiteX1" fmla="*/ 6074347 w 7080824"/>
              <a:gd name="connsiteY1" fmla="*/ 0 h 15208645"/>
              <a:gd name="connsiteX2" fmla="*/ 7080824 w 7080824"/>
              <a:gd name="connsiteY2" fmla="*/ 3059558 h 15208645"/>
              <a:gd name="connsiteX3" fmla="*/ 0 w 7080824"/>
              <a:gd name="connsiteY3" fmla="*/ 15208645 h 15208645"/>
              <a:gd name="connsiteX4" fmla="*/ 0 w 7080824"/>
              <a:gd name="connsiteY4" fmla="*/ 499818 h 15208645"/>
              <a:gd name="connsiteX0" fmla="*/ 0 w 7323003"/>
              <a:gd name="connsiteY0" fmla="*/ 499818 h 15208645"/>
              <a:gd name="connsiteX1" fmla="*/ 6074347 w 7323003"/>
              <a:gd name="connsiteY1" fmla="*/ 0 h 15208645"/>
              <a:gd name="connsiteX2" fmla="*/ 7323003 w 7323003"/>
              <a:gd name="connsiteY2" fmla="*/ 3859292 h 15208645"/>
              <a:gd name="connsiteX3" fmla="*/ 0 w 7323003"/>
              <a:gd name="connsiteY3" fmla="*/ 15208645 h 15208645"/>
              <a:gd name="connsiteX4" fmla="*/ 0 w 7323003"/>
              <a:gd name="connsiteY4" fmla="*/ 499818 h 15208645"/>
              <a:gd name="connsiteX0" fmla="*/ 0 w 7409229"/>
              <a:gd name="connsiteY0" fmla="*/ 499818 h 15208645"/>
              <a:gd name="connsiteX1" fmla="*/ 6074347 w 7409229"/>
              <a:gd name="connsiteY1" fmla="*/ 0 h 15208645"/>
              <a:gd name="connsiteX2" fmla="*/ 7409229 w 7409229"/>
              <a:gd name="connsiteY2" fmla="*/ 4129045 h 15208645"/>
              <a:gd name="connsiteX3" fmla="*/ 0 w 7409229"/>
              <a:gd name="connsiteY3" fmla="*/ 15208645 h 15208645"/>
              <a:gd name="connsiteX4" fmla="*/ 0 w 7409229"/>
              <a:gd name="connsiteY4" fmla="*/ 499818 h 15208645"/>
              <a:gd name="connsiteX0" fmla="*/ 8023 w 7417252"/>
              <a:gd name="connsiteY0" fmla="*/ 499818 h 16479842"/>
              <a:gd name="connsiteX1" fmla="*/ 6082370 w 7417252"/>
              <a:gd name="connsiteY1" fmla="*/ 0 h 16479842"/>
              <a:gd name="connsiteX2" fmla="*/ 7417252 w 7417252"/>
              <a:gd name="connsiteY2" fmla="*/ 4129045 h 16479842"/>
              <a:gd name="connsiteX3" fmla="*/ 0 w 7417252"/>
              <a:gd name="connsiteY3" fmla="*/ 16479842 h 16479842"/>
              <a:gd name="connsiteX4" fmla="*/ 8023 w 7417252"/>
              <a:gd name="connsiteY4" fmla="*/ 499818 h 16479842"/>
              <a:gd name="connsiteX0" fmla="*/ 8023 w 7417252"/>
              <a:gd name="connsiteY0" fmla="*/ 0 h 15980024"/>
              <a:gd name="connsiteX1" fmla="*/ 4100168 w 7417252"/>
              <a:gd name="connsiteY1" fmla="*/ 2095256 h 15980024"/>
              <a:gd name="connsiteX2" fmla="*/ 7417252 w 7417252"/>
              <a:gd name="connsiteY2" fmla="*/ 3629227 h 15980024"/>
              <a:gd name="connsiteX3" fmla="*/ 0 w 7417252"/>
              <a:gd name="connsiteY3" fmla="*/ 15980024 h 15980024"/>
              <a:gd name="connsiteX4" fmla="*/ 8023 w 7417252"/>
              <a:gd name="connsiteY4" fmla="*/ 0 h 15980024"/>
              <a:gd name="connsiteX0" fmla="*/ 8023 w 7417252"/>
              <a:gd name="connsiteY0" fmla="*/ 29136 h 16009160"/>
              <a:gd name="connsiteX1" fmla="*/ 1411213 w 7417252"/>
              <a:gd name="connsiteY1" fmla="*/ 0 h 16009160"/>
              <a:gd name="connsiteX2" fmla="*/ 7417252 w 7417252"/>
              <a:gd name="connsiteY2" fmla="*/ 3658363 h 16009160"/>
              <a:gd name="connsiteX3" fmla="*/ 0 w 7417252"/>
              <a:gd name="connsiteY3" fmla="*/ 16009160 h 16009160"/>
              <a:gd name="connsiteX4" fmla="*/ 8023 w 7417252"/>
              <a:gd name="connsiteY4" fmla="*/ 29136 h 16009160"/>
              <a:gd name="connsiteX0" fmla="*/ 8023 w 7406542"/>
              <a:gd name="connsiteY0" fmla="*/ 29136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8023 w 7406542"/>
              <a:gd name="connsiteY4" fmla="*/ 29136 h 16009160"/>
              <a:gd name="connsiteX0" fmla="*/ 14263 w 7406542"/>
              <a:gd name="connsiteY0" fmla="*/ 2342429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14263 w 7406542"/>
              <a:gd name="connsiteY4" fmla="*/ 2342429 h 16009160"/>
              <a:gd name="connsiteX0" fmla="*/ 31445 w 7423724"/>
              <a:gd name="connsiteY0" fmla="*/ 2342429 h 16153219"/>
              <a:gd name="connsiteX1" fmla="*/ 1428395 w 7423724"/>
              <a:gd name="connsiteY1" fmla="*/ 0 h 16153219"/>
              <a:gd name="connsiteX2" fmla="*/ 7423724 w 7423724"/>
              <a:gd name="connsiteY2" fmla="*/ 3410212 h 16153219"/>
              <a:gd name="connsiteX3" fmla="*/ 0 w 7423724"/>
              <a:gd name="connsiteY3" fmla="*/ 16153219 h 16153219"/>
              <a:gd name="connsiteX4" fmla="*/ 31445 w 7423724"/>
              <a:gd name="connsiteY4" fmla="*/ 2342429 h 16153219"/>
              <a:gd name="connsiteX0" fmla="*/ 31445 w 7423724"/>
              <a:gd name="connsiteY0" fmla="*/ 2390664 h 16201454"/>
              <a:gd name="connsiteX1" fmla="*/ 1421049 w 7423724"/>
              <a:gd name="connsiteY1" fmla="*/ 0 h 16201454"/>
              <a:gd name="connsiteX2" fmla="*/ 7423724 w 7423724"/>
              <a:gd name="connsiteY2" fmla="*/ 3458447 h 16201454"/>
              <a:gd name="connsiteX3" fmla="*/ 0 w 7423724"/>
              <a:gd name="connsiteY3" fmla="*/ 16201454 h 16201454"/>
              <a:gd name="connsiteX4" fmla="*/ 31445 w 7423724"/>
              <a:gd name="connsiteY4" fmla="*/ 2390664 h 16201454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2253079 w 7423724"/>
              <a:gd name="connsiteY3" fmla="*/ 12607686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933149 w 7423724"/>
              <a:gd name="connsiteY3" fmla="*/ 12818921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73372 w 7423724"/>
              <a:gd name="connsiteY3" fmla="*/ 13999788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190883 w 7423724"/>
              <a:gd name="connsiteY3" fmla="*/ 13952163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92421 w 7423724"/>
              <a:gd name="connsiteY3" fmla="*/ 13966792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41922 w 7434201"/>
              <a:gd name="connsiteY0" fmla="*/ 2424680 h 13966792"/>
              <a:gd name="connsiteX1" fmla="*/ 1433568 w 7434201"/>
              <a:gd name="connsiteY1" fmla="*/ 0 h 13966792"/>
              <a:gd name="connsiteX2" fmla="*/ 7434201 w 7434201"/>
              <a:gd name="connsiteY2" fmla="*/ 3492463 h 13966792"/>
              <a:gd name="connsiteX3" fmla="*/ 1302898 w 7434201"/>
              <a:gd name="connsiteY3" fmla="*/ 13966792 h 13966792"/>
              <a:gd name="connsiteX4" fmla="*/ 0 w 7434201"/>
              <a:gd name="connsiteY4" fmla="*/ 13281816 h 13966792"/>
              <a:gd name="connsiteX5" fmla="*/ 41922 w 7434201"/>
              <a:gd name="connsiteY5" fmla="*/ 2424680 h 13966792"/>
              <a:gd name="connsiteX0" fmla="*/ 41922 w 7434201"/>
              <a:gd name="connsiteY0" fmla="*/ 2424680 h 14016285"/>
              <a:gd name="connsiteX1" fmla="*/ 1433568 w 7434201"/>
              <a:gd name="connsiteY1" fmla="*/ 0 h 14016285"/>
              <a:gd name="connsiteX2" fmla="*/ 7434201 w 7434201"/>
              <a:gd name="connsiteY2" fmla="*/ 3492463 h 14016285"/>
              <a:gd name="connsiteX3" fmla="*/ 1274323 w 7434201"/>
              <a:gd name="connsiteY3" fmla="*/ 14016285 h 14016285"/>
              <a:gd name="connsiteX4" fmla="*/ 0 w 7434201"/>
              <a:gd name="connsiteY4" fmla="*/ 13281816 h 14016285"/>
              <a:gd name="connsiteX5" fmla="*/ 41922 w 7434201"/>
              <a:gd name="connsiteY5" fmla="*/ 2424680 h 14016285"/>
              <a:gd name="connsiteX0" fmla="*/ 51447 w 7443726"/>
              <a:gd name="connsiteY0" fmla="*/ 2424680 h 14016285"/>
              <a:gd name="connsiteX1" fmla="*/ 1443093 w 7443726"/>
              <a:gd name="connsiteY1" fmla="*/ 0 h 14016285"/>
              <a:gd name="connsiteX2" fmla="*/ 7443726 w 7443726"/>
              <a:gd name="connsiteY2" fmla="*/ 3492463 h 14016285"/>
              <a:gd name="connsiteX3" fmla="*/ 1283848 w 7443726"/>
              <a:gd name="connsiteY3" fmla="*/ 14016285 h 14016285"/>
              <a:gd name="connsiteX4" fmla="*/ 0 w 7443726"/>
              <a:gd name="connsiteY4" fmla="*/ 13298314 h 14016285"/>
              <a:gd name="connsiteX5" fmla="*/ 51447 w 7443726"/>
              <a:gd name="connsiteY5" fmla="*/ 2424680 h 1401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3726" h="14016285">
                <a:moveTo>
                  <a:pt x="51447" y="2424680"/>
                </a:moveTo>
                <a:lnTo>
                  <a:pt x="1443093" y="0"/>
                </a:lnTo>
                <a:lnTo>
                  <a:pt x="7443726" y="3492463"/>
                </a:lnTo>
                <a:cubicBezTo>
                  <a:pt x="5701356" y="6512671"/>
                  <a:pt x="3026218" y="10996077"/>
                  <a:pt x="1283848" y="14016285"/>
                </a:cubicBezTo>
                <a:lnTo>
                  <a:pt x="0" y="13298314"/>
                </a:lnTo>
                <a:cubicBezTo>
                  <a:pt x="2674" y="7971639"/>
                  <a:pt x="48773" y="7751355"/>
                  <a:pt x="51447" y="2424680"/>
                </a:cubicBezTo>
                <a:close/>
              </a:path>
            </a:pathLst>
          </a:custGeom>
          <a:gradFill>
            <a:gsLst>
              <a:gs pos="59000">
                <a:srgbClr val="D98E2A"/>
              </a:gs>
              <a:gs pos="34000">
                <a:srgbClr val="FF8C00"/>
              </a:gs>
              <a:gs pos="100000">
                <a:srgbClr val="3B89D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93069D-8E2B-4969-A1CE-14CC6AD0B27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40D12F-602C-47CC-854A-6430EA334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267593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C4D6055-34AF-469A-9A15-91D73E0788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26143" y="2248542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04223EC5-9BE0-4625-BF35-976ED80264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356C49E-48C2-4FF7-9760-3D54F23D287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9079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49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 userDrawn="1"/>
        </p:nvSpPr>
        <p:spPr>
          <a:xfrm rot="1714131">
            <a:off x="8172577" y="-183618"/>
            <a:ext cx="5462893" cy="7388975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  <a:gd name="connsiteX0" fmla="*/ 350187 w 2739426"/>
              <a:gd name="connsiteY0" fmla="*/ 6843251 h 6843251"/>
              <a:gd name="connsiteX1" fmla="*/ 90862 w 2739426"/>
              <a:gd name="connsiteY1" fmla="*/ 12833 h 6843251"/>
              <a:gd name="connsiteX2" fmla="*/ 2724678 w 2739426"/>
              <a:gd name="connsiteY2" fmla="*/ 0 h 6843251"/>
              <a:gd name="connsiteX3" fmla="*/ 2739426 w 2739426"/>
              <a:gd name="connsiteY3" fmla="*/ 6843251 h 6843251"/>
              <a:gd name="connsiteX4" fmla="*/ 350187 w 2739426"/>
              <a:gd name="connsiteY4" fmla="*/ 6843251 h 6843251"/>
              <a:gd name="connsiteX0" fmla="*/ 262203 w 2651442"/>
              <a:gd name="connsiteY0" fmla="*/ 6843251 h 6843251"/>
              <a:gd name="connsiteX1" fmla="*/ 2878 w 2651442"/>
              <a:gd name="connsiteY1" fmla="*/ 12833 h 6843251"/>
              <a:gd name="connsiteX2" fmla="*/ 2636694 w 2651442"/>
              <a:gd name="connsiteY2" fmla="*/ 0 h 6843251"/>
              <a:gd name="connsiteX3" fmla="*/ 2651442 w 2651442"/>
              <a:gd name="connsiteY3" fmla="*/ 6843251 h 6843251"/>
              <a:gd name="connsiteX4" fmla="*/ 262203 w 2651442"/>
              <a:gd name="connsiteY4" fmla="*/ 6843251 h 6843251"/>
              <a:gd name="connsiteX0" fmla="*/ 0 w 2389239"/>
              <a:gd name="connsiteY0" fmla="*/ 6982818 h 6982818"/>
              <a:gd name="connsiteX1" fmla="*/ 45475 w 2389239"/>
              <a:gd name="connsiteY1" fmla="*/ 0 h 6982818"/>
              <a:gd name="connsiteX2" fmla="*/ 2374491 w 2389239"/>
              <a:gd name="connsiteY2" fmla="*/ 139567 h 6982818"/>
              <a:gd name="connsiteX3" fmla="*/ 2389239 w 2389239"/>
              <a:gd name="connsiteY3" fmla="*/ 6982818 h 6982818"/>
              <a:gd name="connsiteX4" fmla="*/ 0 w 2389239"/>
              <a:gd name="connsiteY4" fmla="*/ 6982818 h 6982818"/>
              <a:gd name="connsiteX0" fmla="*/ 27234 w 2416473"/>
              <a:gd name="connsiteY0" fmla="*/ 6982818 h 6982818"/>
              <a:gd name="connsiteX1" fmla="*/ 72709 w 2416473"/>
              <a:gd name="connsiteY1" fmla="*/ 0 h 6982818"/>
              <a:gd name="connsiteX2" fmla="*/ 2401725 w 2416473"/>
              <a:gd name="connsiteY2" fmla="*/ 139567 h 6982818"/>
              <a:gd name="connsiteX3" fmla="*/ 2416473 w 2416473"/>
              <a:gd name="connsiteY3" fmla="*/ 6982818 h 6982818"/>
              <a:gd name="connsiteX4" fmla="*/ 27234 w 2416473"/>
              <a:gd name="connsiteY4" fmla="*/ 6982818 h 6982818"/>
              <a:gd name="connsiteX0" fmla="*/ 60528 w 2449767"/>
              <a:gd name="connsiteY0" fmla="*/ 6868518 h 6868518"/>
              <a:gd name="connsiteX1" fmla="*/ 29803 w 2449767"/>
              <a:gd name="connsiteY1" fmla="*/ 0 h 6868518"/>
              <a:gd name="connsiteX2" fmla="*/ 2435019 w 2449767"/>
              <a:gd name="connsiteY2" fmla="*/ 25267 h 6868518"/>
              <a:gd name="connsiteX3" fmla="*/ 2449767 w 2449767"/>
              <a:gd name="connsiteY3" fmla="*/ 6868518 h 6868518"/>
              <a:gd name="connsiteX4" fmla="*/ 60528 w 2449767"/>
              <a:gd name="connsiteY4" fmla="*/ 6868518 h 6868518"/>
              <a:gd name="connsiteX0" fmla="*/ 30725 w 2419964"/>
              <a:gd name="connsiteY0" fmla="*/ 6868518 h 6868518"/>
              <a:gd name="connsiteX1" fmla="*/ 0 w 2419964"/>
              <a:gd name="connsiteY1" fmla="*/ 0 h 6868518"/>
              <a:gd name="connsiteX2" fmla="*/ 2405216 w 2419964"/>
              <a:gd name="connsiteY2" fmla="*/ 25267 h 6868518"/>
              <a:gd name="connsiteX3" fmla="*/ 2419964 w 2419964"/>
              <a:gd name="connsiteY3" fmla="*/ 6868518 h 6868518"/>
              <a:gd name="connsiteX4" fmla="*/ 30725 w 2419964"/>
              <a:gd name="connsiteY4" fmla="*/ 6868518 h 6868518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2391648 w 2406396"/>
              <a:gd name="connsiteY2" fmla="*/ 0 h 6843251"/>
              <a:gd name="connsiteX3" fmla="*/ 2406396 w 2406396"/>
              <a:gd name="connsiteY3" fmla="*/ 6843251 h 6843251"/>
              <a:gd name="connsiteX4" fmla="*/ 17157 w 2406396"/>
              <a:gd name="connsiteY4" fmla="*/ 6843251 h 6843251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900522 w 2406396"/>
              <a:gd name="connsiteY2" fmla="*/ 94573 h 6843251"/>
              <a:gd name="connsiteX3" fmla="*/ 2391648 w 2406396"/>
              <a:gd name="connsiteY3" fmla="*/ 0 h 6843251"/>
              <a:gd name="connsiteX4" fmla="*/ 2406396 w 2406396"/>
              <a:gd name="connsiteY4" fmla="*/ 6843251 h 6843251"/>
              <a:gd name="connsiteX5" fmla="*/ 17157 w 2406396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748678 h 6748678"/>
              <a:gd name="connsiteX1" fmla="*/ 14931 w 2389239"/>
              <a:gd name="connsiteY1" fmla="*/ 1130267 h 6748678"/>
              <a:gd name="connsiteX2" fmla="*/ 883365 w 2389239"/>
              <a:gd name="connsiteY2" fmla="*/ 0 h 6748678"/>
              <a:gd name="connsiteX3" fmla="*/ 1489292 w 2389239"/>
              <a:gd name="connsiteY3" fmla="*/ 2474559 h 6748678"/>
              <a:gd name="connsiteX4" fmla="*/ 2389239 w 2389239"/>
              <a:gd name="connsiteY4" fmla="*/ 6748678 h 6748678"/>
              <a:gd name="connsiteX5" fmla="*/ 0 w 2389239"/>
              <a:gd name="connsiteY5" fmla="*/ 6748678 h 6748678"/>
              <a:gd name="connsiteX0" fmla="*/ 0 w 2257248"/>
              <a:gd name="connsiteY0" fmla="*/ 6748678 h 6748678"/>
              <a:gd name="connsiteX1" fmla="*/ 14931 w 2257248"/>
              <a:gd name="connsiteY1" fmla="*/ 1130267 h 6748678"/>
              <a:gd name="connsiteX2" fmla="*/ 883365 w 2257248"/>
              <a:gd name="connsiteY2" fmla="*/ 0 h 6748678"/>
              <a:gd name="connsiteX3" fmla="*/ 1489292 w 2257248"/>
              <a:gd name="connsiteY3" fmla="*/ 2474559 h 6748678"/>
              <a:gd name="connsiteX4" fmla="*/ 2257248 w 2257248"/>
              <a:gd name="connsiteY4" fmla="*/ 5981012 h 6748678"/>
              <a:gd name="connsiteX5" fmla="*/ 0 w 2257248"/>
              <a:gd name="connsiteY5" fmla="*/ 6748678 h 6748678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60901"/>
              <a:gd name="connsiteX1" fmla="*/ 14931 w 2257248"/>
              <a:gd name="connsiteY1" fmla="*/ 1130267 h 7360901"/>
              <a:gd name="connsiteX2" fmla="*/ 883365 w 2257248"/>
              <a:gd name="connsiteY2" fmla="*/ 0 h 7360901"/>
              <a:gd name="connsiteX3" fmla="*/ 1489292 w 2257248"/>
              <a:gd name="connsiteY3" fmla="*/ 2474559 h 7360901"/>
              <a:gd name="connsiteX4" fmla="*/ 2257248 w 2257248"/>
              <a:gd name="connsiteY4" fmla="*/ 5981012 h 7360901"/>
              <a:gd name="connsiteX5" fmla="*/ 1225396 w 2257248"/>
              <a:gd name="connsiteY5" fmla="*/ 7360901 h 7360901"/>
              <a:gd name="connsiteX6" fmla="*/ 0 w 2257248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78851 w 2272846"/>
              <a:gd name="connsiteY3" fmla="*/ 2516298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2846" h="7388975">
                <a:moveTo>
                  <a:pt x="0" y="6776752"/>
                </a:moveTo>
                <a:cubicBezTo>
                  <a:pt x="35960" y="4106294"/>
                  <a:pt x="5436" y="5970376"/>
                  <a:pt x="14931" y="1158341"/>
                </a:cubicBezTo>
                <a:lnTo>
                  <a:pt x="913103" y="0"/>
                </a:lnTo>
                <a:lnTo>
                  <a:pt x="1478851" y="2516298"/>
                </a:lnTo>
                <a:lnTo>
                  <a:pt x="2272846" y="6024823"/>
                </a:lnTo>
                <a:cubicBezTo>
                  <a:pt x="1844615" y="6576509"/>
                  <a:pt x="1637115" y="6834645"/>
                  <a:pt x="1225396" y="7388975"/>
                </a:cubicBezTo>
                <a:lnTo>
                  <a:pt x="0" y="6776752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09FACDB-B24E-4BE9-BC84-DAD594821E5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41E70D2-3C47-426D-B402-B28662FF58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D7DAA508-36C8-4EB3-87D4-CCCBA0F98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E0A145E-3CC3-4B87-BDD7-3B50FB450C7D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98818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9CF9630-0BC8-4B1F-9F52-DDC95A683B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" y="428"/>
            <a:ext cx="12180952" cy="68571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10A2DC-F138-44B4-9499-2C22BBE3FCA7}"/>
              </a:ext>
            </a:extLst>
          </p:cNvPr>
          <p:cNvSpPr/>
          <p:nvPr userDrawn="1"/>
        </p:nvSpPr>
        <p:spPr>
          <a:xfrm rot="3177559">
            <a:off x="3711770" y="-1507466"/>
            <a:ext cx="9276090" cy="10896777"/>
          </a:xfrm>
          <a:custGeom>
            <a:avLst/>
            <a:gdLst>
              <a:gd name="connsiteX0" fmla="*/ 0 w 9308150"/>
              <a:gd name="connsiteY0" fmla="*/ 0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0 w 9308150"/>
              <a:gd name="connsiteY4" fmla="*/ 0 h 11096278"/>
              <a:gd name="connsiteX0" fmla="*/ 14797 w 9308150"/>
              <a:gd name="connsiteY0" fmla="*/ 5261677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14797 w 9308150"/>
              <a:gd name="connsiteY4" fmla="*/ 5261677 h 11096278"/>
              <a:gd name="connsiteX0" fmla="*/ 14797 w 9308150"/>
              <a:gd name="connsiteY0" fmla="*/ 5034282 h 10868883"/>
              <a:gd name="connsiteX1" fmla="*/ 3790568 w 9308150"/>
              <a:gd name="connsiteY1" fmla="*/ 0 h 10868883"/>
              <a:gd name="connsiteX2" fmla="*/ 9308150 w 9308150"/>
              <a:gd name="connsiteY2" fmla="*/ 10868883 h 10868883"/>
              <a:gd name="connsiteX3" fmla="*/ 0 w 9308150"/>
              <a:gd name="connsiteY3" fmla="*/ 10868883 h 10868883"/>
              <a:gd name="connsiteX4" fmla="*/ 14797 w 9308150"/>
              <a:gd name="connsiteY4" fmla="*/ 5034282 h 10868883"/>
              <a:gd name="connsiteX0" fmla="*/ 14797 w 9371059"/>
              <a:gd name="connsiteY0" fmla="*/ 5034282 h 10868883"/>
              <a:gd name="connsiteX1" fmla="*/ 3790568 w 9371059"/>
              <a:gd name="connsiteY1" fmla="*/ 0 h 10868883"/>
              <a:gd name="connsiteX2" fmla="*/ 9308150 w 9371059"/>
              <a:gd name="connsiteY2" fmla="*/ 10868883 h 10868883"/>
              <a:gd name="connsiteX3" fmla="*/ 0 w 9371059"/>
              <a:gd name="connsiteY3" fmla="*/ 10868883 h 10868883"/>
              <a:gd name="connsiteX4" fmla="*/ 14797 w 9371059"/>
              <a:gd name="connsiteY4" fmla="*/ 5034282 h 10868883"/>
              <a:gd name="connsiteX0" fmla="*/ 14797 w 7655869"/>
              <a:gd name="connsiteY0" fmla="*/ 5034282 h 10868883"/>
              <a:gd name="connsiteX1" fmla="*/ 3790568 w 7655869"/>
              <a:gd name="connsiteY1" fmla="*/ 0 h 10868883"/>
              <a:gd name="connsiteX2" fmla="*/ 4164672 w 7655869"/>
              <a:gd name="connsiteY2" fmla="*/ 10853551 h 10868883"/>
              <a:gd name="connsiteX3" fmla="*/ 0 w 7655869"/>
              <a:gd name="connsiteY3" fmla="*/ 10868883 h 10868883"/>
              <a:gd name="connsiteX4" fmla="*/ 14797 w 7655869"/>
              <a:gd name="connsiteY4" fmla="*/ 5034282 h 10868883"/>
              <a:gd name="connsiteX0" fmla="*/ 14797 w 9709138"/>
              <a:gd name="connsiteY0" fmla="*/ 5034282 h 10868883"/>
              <a:gd name="connsiteX1" fmla="*/ 3790568 w 9709138"/>
              <a:gd name="connsiteY1" fmla="*/ 0 h 10868883"/>
              <a:gd name="connsiteX2" fmla="*/ 4164672 w 9709138"/>
              <a:gd name="connsiteY2" fmla="*/ 10853551 h 10868883"/>
              <a:gd name="connsiteX3" fmla="*/ 0 w 9709138"/>
              <a:gd name="connsiteY3" fmla="*/ 10868883 h 10868883"/>
              <a:gd name="connsiteX4" fmla="*/ 14797 w 9709138"/>
              <a:gd name="connsiteY4" fmla="*/ 5034282 h 10868883"/>
              <a:gd name="connsiteX0" fmla="*/ 14797 w 9722309"/>
              <a:gd name="connsiteY0" fmla="*/ 5034282 h 10876502"/>
              <a:gd name="connsiteX1" fmla="*/ 3790568 w 9722309"/>
              <a:gd name="connsiteY1" fmla="*/ 0 h 10876502"/>
              <a:gd name="connsiteX2" fmla="*/ 4195084 w 9722309"/>
              <a:gd name="connsiteY2" fmla="*/ 10876502 h 10876502"/>
              <a:gd name="connsiteX3" fmla="*/ 0 w 9722309"/>
              <a:gd name="connsiteY3" fmla="*/ 10868883 h 10876502"/>
              <a:gd name="connsiteX4" fmla="*/ 14797 w 9722309"/>
              <a:gd name="connsiteY4" fmla="*/ 5034282 h 10876502"/>
              <a:gd name="connsiteX0" fmla="*/ 14797 w 9590624"/>
              <a:gd name="connsiteY0" fmla="*/ 5034282 h 10876502"/>
              <a:gd name="connsiteX1" fmla="*/ 3790568 w 9590624"/>
              <a:gd name="connsiteY1" fmla="*/ 0 h 10876502"/>
              <a:gd name="connsiteX2" fmla="*/ 4195084 w 9590624"/>
              <a:gd name="connsiteY2" fmla="*/ 10876502 h 10876502"/>
              <a:gd name="connsiteX3" fmla="*/ 0 w 9590624"/>
              <a:gd name="connsiteY3" fmla="*/ 10868883 h 10876502"/>
              <a:gd name="connsiteX4" fmla="*/ 14797 w 9590624"/>
              <a:gd name="connsiteY4" fmla="*/ 5034282 h 10876502"/>
              <a:gd name="connsiteX0" fmla="*/ 14797 w 9599456"/>
              <a:gd name="connsiteY0" fmla="*/ 5054557 h 10896777"/>
              <a:gd name="connsiteX1" fmla="*/ 3805869 w 9599456"/>
              <a:gd name="connsiteY1" fmla="*/ 0 h 10896777"/>
              <a:gd name="connsiteX2" fmla="*/ 4195084 w 9599456"/>
              <a:gd name="connsiteY2" fmla="*/ 10896777 h 10896777"/>
              <a:gd name="connsiteX3" fmla="*/ 0 w 9599456"/>
              <a:gd name="connsiteY3" fmla="*/ 10889158 h 10896777"/>
              <a:gd name="connsiteX4" fmla="*/ 14797 w 9599456"/>
              <a:gd name="connsiteY4" fmla="*/ 5054557 h 10896777"/>
              <a:gd name="connsiteX0" fmla="*/ 14797 w 8418639"/>
              <a:gd name="connsiteY0" fmla="*/ 5054557 h 10896777"/>
              <a:gd name="connsiteX1" fmla="*/ 3805869 w 8418639"/>
              <a:gd name="connsiteY1" fmla="*/ 0 h 10896777"/>
              <a:gd name="connsiteX2" fmla="*/ 4195084 w 8418639"/>
              <a:gd name="connsiteY2" fmla="*/ 10896777 h 10896777"/>
              <a:gd name="connsiteX3" fmla="*/ 0 w 8418639"/>
              <a:gd name="connsiteY3" fmla="*/ 10889158 h 10896777"/>
              <a:gd name="connsiteX4" fmla="*/ 14797 w 8418639"/>
              <a:gd name="connsiteY4" fmla="*/ 5054557 h 10896777"/>
              <a:gd name="connsiteX0" fmla="*/ 14797 w 8358492"/>
              <a:gd name="connsiteY0" fmla="*/ 5054557 h 10896777"/>
              <a:gd name="connsiteX1" fmla="*/ 3805869 w 8358492"/>
              <a:gd name="connsiteY1" fmla="*/ 0 h 10896777"/>
              <a:gd name="connsiteX2" fmla="*/ 4195084 w 8358492"/>
              <a:gd name="connsiteY2" fmla="*/ 10896777 h 10896777"/>
              <a:gd name="connsiteX3" fmla="*/ 0 w 8358492"/>
              <a:gd name="connsiteY3" fmla="*/ 10889158 h 10896777"/>
              <a:gd name="connsiteX4" fmla="*/ 14797 w 8358492"/>
              <a:gd name="connsiteY4" fmla="*/ 5054557 h 10896777"/>
              <a:gd name="connsiteX0" fmla="*/ 14797 w 8003272"/>
              <a:gd name="connsiteY0" fmla="*/ 5054557 h 10896777"/>
              <a:gd name="connsiteX1" fmla="*/ 3805869 w 8003272"/>
              <a:gd name="connsiteY1" fmla="*/ 0 h 10896777"/>
              <a:gd name="connsiteX2" fmla="*/ 4195084 w 8003272"/>
              <a:gd name="connsiteY2" fmla="*/ 10896777 h 10896777"/>
              <a:gd name="connsiteX3" fmla="*/ 0 w 8003272"/>
              <a:gd name="connsiteY3" fmla="*/ 10889158 h 10896777"/>
              <a:gd name="connsiteX4" fmla="*/ 14797 w 8003272"/>
              <a:gd name="connsiteY4" fmla="*/ 5054557 h 10896777"/>
              <a:gd name="connsiteX0" fmla="*/ 14797 w 8057955"/>
              <a:gd name="connsiteY0" fmla="*/ 5054557 h 10896777"/>
              <a:gd name="connsiteX1" fmla="*/ 3805869 w 8057955"/>
              <a:gd name="connsiteY1" fmla="*/ 0 h 10896777"/>
              <a:gd name="connsiteX2" fmla="*/ 4195084 w 8057955"/>
              <a:gd name="connsiteY2" fmla="*/ 10896777 h 10896777"/>
              <a:gd name="connsiteX3" fmla="*/ 0 w 8057955"/>
              <a:gd name="connsiteY3" fmla="*/ 10889158 h 10896777"/>
              <a:gd name="connsiteX4" fmla="*/ 14797 w 8057955"/>
              <a:gd name="connsiteY4" fmla="*/ 5054557 h 10896777"/>
              <a:gd name="connsiteX0" fmla="*/ 14797 w 8003774"/>
              <a:gd name="connsiteY0" fmla="*/ 5054927 h 10897147"/>
              <a:gd name="connsiteX1" fmla="*/ 3805869 w 8003774"/>
              <a:gd name="connsiteY1" fmla="*/ 370 h 10897147"/>
              <a:gd name="connsiteX2" fmla="*/ 8002555 w 8003774"/>
              <a:gd name="connsiteY2" fmla="*/ 4821082 h 10897147"/>
              <a:gd name="connsiteX3" fmla="*/ 4195084 w 8003774"/>
              <a:gd name="connsiteY3" fmla="*/ 10897147 h 10897147"/>
              <a:gd name="connsiteX4" fmla="*/ 0 w 8003774"/>
              <a:gd name="connsiteY4" fmla="*/ 10889528 h 10897147"/>
              <a:gd name="connsiteX5" fmla="*/ 14797 w 8003774"/>
              <a:gd name="connsiteY5" fmla="*/ 5054927 h 10897147"/>
              <a:gd name="connsiteX0" fmla="*/ 14797 w 9235868"/>
              <a:gd name="connsiteY0" fmla="*/ 5055021 h 10897241"/>
              <a:gd name="connsiteX1" fmla="*/ 3805869 w 9235868"/>
              <a:gd name="connsiteY1" fmla="*/ 464 h 10897241"/>
              <a:gd name="connsiteX2" fmla="*/ 9235042 w 9235868"/>
              <a:gd name="connsiteY2" fmla="*/ 4200007 h 10897241"/>
              <a:gd name="connsiteX3" fmla="*/ 4195084 w 9235868"/>
              <a:gd name="connsiteY3" fmla="*/ 10897241 h 10897241"/>
              <a:gd name="connsiteX4" fmla="*/ 0 w 9235868"/>
              <a:gd name="connsiteY4" fmla="*/ 10889622 h 10897241"/>
              <a:gd name="connsiteX5" fmla="*/ 14797 w 9235868"/>
              <a:gd name="connsiteY5" fmla="*/ 5055021 h 10897241"/>
              <a:gd name="connsiteX0" fmla="*/ 14797 w 9235868"/>
              <a:gd name="connsiteY0" fmla="*/ 5054896 h 10897116"/>
              <a:gd name="connsiteX1" fmla="*/ 3805869 w 9235868"/>
              <a:gd name="connsiteY1" fmla="*/ 339 h 10897116"/>
              <a:gd name="connsiteX2" fmla="*/ 9235042 w 9235868"/>
              <a:gd name="connsiteY2" fmla="*/ 4199882 h 10897116"/>
              <a:gd name="connsiteX3" fmla="*/ 4195084 w 9235868"/>
              <a:gd name="connsiteY3" fmla="*/ 10897116 h 10897116"/>
              <a:gd name="connsiteX4" fmla="*/ 0 w 9235868"/>
              <a:gd name="connsiteY4" fmla="*/ 10889497 h 10897116"/>
              <a:gd name="connsiteX5" fmla="*/ 14797 w 9235868"/>
              <a:gd name="connsiteY5" fmla="*/ 5054896 h 10897116"/>
              <a:gd name="connsiteX0" fmla="*/ 14797 w 9235868"/>
              <a:gd name="connsiteY0" fmla="*/ 5054557 h 10896777"/>
              <a:gd name="connsiteX1" fmla="*/ 3805869 w 9235868"/>
              <a:gd name="connsiteY1" fmla="*/ 0 h 10896777"/>
              <a:gd name="connsiteX2" fmla="*/ 9235042 w 9235868"/>
              <a:gd name="connsiteY2" fmla="*/ 4199543 h 10896777"/>
              <a:gd name="connsiteX3" fmla="*/ 4195084 w 9235868"/>
              <a:gd name="connsiteY3" fmla="*/ 10896777 h 10896777"/>
              <a:gd name="connsiteX4" fmla="*/ 0 w 9235868"/>
              <a:gd name="connsiteY4" fmla="*/ 10889158 h 10896777"/>
              <a:gd name="connsiteX5" fmla="*/ 14797 w 9235868"/>
              <a:gd name="connsiteY5" fmla="*/ 5054557 h 10896777"/>
              <a:gd name="connsiteX0" fmla="*/ 14797 w 9220949"/>
              <a:gd name="connsiteY0" fmla="*/ 5054557 h 10896777"/>
              <a:gd name="connsiteX1" fmla="*/ 3805869 w 9220949"/>
              <a:gd name="connsiteY1" fmla="*/ 0 h 10896777"/>
              <a:gd name="connsiteX2" fmla="*/ 9220120 w 9220949"/>
              <a:gd name="connsiteY2" fmla="*/ 4092818 h 10896777"/>
              <a:gd name="connsiteX3" fmla="*/ 4195084 w 9220949"/>
              <a:gd name="connsiteY3" fmla="*/ 10896777 h 10896777"/>
              <a:gd name="connsiteX4" fmla="*/ 0 w 9220949"/>
              <a:gd name="connsiteY4" fmla="*/ 10889158 h 10896777"/>
              <a:gd name="connsiteX5" fmla="*/ 14797 w 9220949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76090"/>
              <a:gd name="connsiteY0" fmla="*/ 5054557 h 10896777"/>
              <a:gd name="connsiteX1" fmla="*/ 3805869 w 9276090"/>
              <a:gd name="connsiteY1" fmla="*/ 0 h 10896777"/>
              <a:gd name="connsiteX2" fmla="*/ 9276090 w 9276090"/>
              <a:gd name="connsiteY2" fmla="*/ 4143443 h 10896777"/>
              <a:gd name="connsiteX3" fmla="*/ 4195084 w 9276090"/>
              <a:gd name="connsiteY3" fmla="*/ 10896777 h 10896777"/>
              <a:gd name="connsiteX4" fmla="*/ 0 w 9276090"/>
              <a:gd name="connsiteY4" fmla="*/ 10889158 h 10896777"/>
              <a:gd name="connsiteX5" fmla="*/ 14797 w 9276090"/>
              <a:gd name="connsiteY5" fmla="*/ 5054557 h 1089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6090" h="10896777">
                <a:moveTo>
                  <a:pt x="14797" y="5054557"/>
                </a:moveTo>
                <a:lnTo>
                  <a:pt x="3805869" y="0"/>
                </a:lnTo>
                <a:cubicBezTo>
                  <a:pt x="6631958" y="2091471"/>
                  <a:pt x="7997101" y="3177138"/>
                  <a:pt x="9276090" y="4143443"/>
                </a:cubicBezTo>
                <a:lnTo>
                  <a:pt x="4195084" y="10896777"/>
                </a:lnTo>
                <a:lnTo>
                  <a:pt x="0" y="10889158"/>
                </a:lnTo>
                <a:cubicBezTo>
                  <a:pt x="4932" y="8944291"/>
                  <a:pt x="9865" y="6999424"/>
                  <a:pt x="14797" y="5054557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A1FD8AC-CA6B-4CEF-BD05-78371659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12" y="2918545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80CE945-49EB-4E49-B187-1F6CB191EA0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53523" y="2920581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1343F4-FF2D-4C6E-81B8-1700F70B4DC1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60F8EA15-627A-4660-81C5-A37523FE34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FEEB89D-B9C4-4C00-99C5-3991A13DFD7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80175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01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45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3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32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9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2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5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672" r:id="rId12"/>
    <p:sldLayoutId id="2147483675" r:id="rId13"/>
    <p:sldLayoutId id="2147483654" r:id="rId14"/>
    <p:sldLayoutId id="2147483652" r:id="rId15"/>
    <p:sldLayoutId id="2147483668" r:id="rId16"/>
    <p:sldLayoutId id="2147483658" r:id="rId17"/>
    <p:sldLayoutId id="2147483665" r:id="rId18"/>
    <p:sldLayoutId id="2147483663" r:id="rId19"/>
    <p:sldLayoutId id="2147483669" r:id="rId20"/>
    <p:sldLayoutId id="2147483661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37.png"/><Relationship Id="rId18" Type="http://schemas.openxmlformats.org/officeDocument/2006/relationships/image" Target="../media/image32.png"/><Relationship Id="rId3" Type="http://schemas.openxmlformats.org/officeDocument/2006/relationships/image" Target="../media/image231.png"/><Relationship Id="rId7" Type="http://schemas.openxmlformats.org/officeDocument/2006/relationships/image" Target="../media/image271.png"/><Relationship Id="rId12" Type="http://schemas.openxmlformats.org/officeDocument/2006/relationships/image" Target="../media/image34.emf"/><Relationship Id="rId17" Type="http://schemas.openxmlformats.org/officeDocument/2006/relationships/image" Target="../media/image45.png"/><Relationship Id="rId2" Type="http://schemas.openxmlformats.org/officeDocument/2006/relationships/image" Target="../media/image22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0.png"/><Relationship Id="rId11" Type="http://schemas.openxmlformats.org/officeDocument/2006/relationships/image" Target="../media/image33.emf"/><Relationship Id="rId5" Type="http://schemas.openxmlformats.org/officeDocument/2006/relationships/image" Target="../media/image250.png"/><Relationship Id="rId15" Type="http://schemas.openxmlformats.org/officeDocument/2006/relationships/image" Target="../media/image43.png"/><Relationship Id="rId10" Type="http://schemas.openxmlformats.org/officeDocument/2006/relationships/image" Target="../media/image32.emf"/><Relationship Id="rId19" Type="http://schemas.openxmlformats.org/officeDocument/2006/relationships/image" Target="../media/image35.emf"/><Relationship Id="rId4" Type="http://schemas.openxmlformats.org/officeDocument/2006/relationships/image" Target="../media/image240.png"/><Relationship Id="rId9" Type="http://schemas.openxmlformats.org/officeDocument/2006/relationships/image" Target="../media/image291.pn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tiff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0.png"/><Relationship Id="rId4" Type="http://schemas.openxmlformats.org/officeDocument/2006/relationships/image" Target="../media/image2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1.png"/><Relationship Id="rId5" Type="http://schemas.openxmlformats.org/officeDocument/2006/relationships/image" Target="../media/image381.png"/><Relationship Id="rId4" Type="http://schemas.openxmlformats.org/officeDocument/2006/relationships/image" Target="../media/image3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tiff"/><Relationship Id="rId4" Type="http://schemas.openxmlformats.org/officeDocument/2006/relationships/image" Target="../media/image84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tiff"/><Relationship Id="rId4" Type="http://schemas.openxmlformats.org/officeDocument/2006/relationships/image" Target="../media/image86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jpe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5038E-7486-4DF6-92D8-3ECAC32C79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Graph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7222E-2ECF-43B3-824B-3CFE08E707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Yogesh Kulkarni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B9A7C-58C4-4907-9F1D-BCC48712C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90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440281-96CA-48CD-9BC3-56FE13F3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BFFE7-32F9-4192-B919-B2A85C0E7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25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C2A6B-8463-E846-AFD9-A9DBEF306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and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F0A5BB-1E67-4940-9C96-ACDCC1DFE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161AF40-0BDD-6840-A4EC-87D18016D3E9}"/>
              </a:ext>
            </a:extLst>
          </p:cNvPr>
          <p:cNvSpPr/>
          <p:nvPr/>
        </p:nvSpPr>
        <p:spPr>
          <a:xfrm>
            <a:off x="1319618" y="224543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BF89DB-4013-454E-B441-288828F3FF60}"/>
              </a:ext>
            </a:extLst>
          </p:cNvPr>
          <p:cNvSpPr/>
          <p:nvPr/>
        </p:nvSpPr>
        <p:spPr>
          <a:xfrm>
            <a:off x="1595843" y="283598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EDB5089-7D2D-7B47-B130-46B87AFDE248}"/>
              </a:ext>
            </a:extLst>
          </p:cNvPr>
          <p:cNvSpPr/>
          <p:nvPr/>
        </p:nvSpPr>
        <p:spPr>
          <a:xfrm>
            <a:off x="2157818" y="237878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E25672-B956-3444-9A9C-565A9E6EBF47}"/>
              </a:ext>
            </a:extLst>
          </p:cNvPr>
          <p:cNvSpPr/>
          <p:nvPr/>
        </p:nvSpPr>
        <p:spPr>
          <a:xfrm>
            <a:off x="3034118" y="209303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302DF2-7891-2D46-A407-7AED5A4B919C}"/>
              </a:ext>
            </a:extLst>
          </p:cNvPr>
          <p:cNvSpPr/>
          <p:nvPr/>
        </p:nvSpPr>
        <p:spPr>
          <a:xfrm>
            <a:off x="2957918" y="2521664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E9B972-A804-F046-B620-5662F3A500D9}"/>
              </a:ext>
            </a:extLst>
          </p:cNvPr>
          <p:cNvSpPr/>
          <p:nvPr/>
        </p:nvSpPr>
        <p:spPr>
          <a:xfrm>
            <a:off x="3091268" y="3149348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447239-F1D0-1547-A5A9-ECFF413262B8}"/>
              </a:ext>
            </a:extLst>
          </p:cNvPr>
          <p:cNvSpPr/>
          <p:nvPr/>
        </p:nvSpPr>
        <p:spPr>
          <a:xfrm>
            <a:off x="3786593" y="262643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859B71-AB95-1D4D-BF5D-1DE3E140DAEB}"/>
              </a:ext>
            </a:extLst>
          </p:cNvPr>
          <p:cNvSpPr/>
          <p:nvPr/>
        </p:nvSpPr>
        <p:spPr>
          <a:xfrm>
            <a:off x="3919943" y="195968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8AACD9-03FB-EC4A-B1AA-710D89BB9411}"/>
              </a:ext>
            </a:extLst>
          </p:cNvPr>
          <p:cNvCxnSpPr>
            <a:stCxn id="4" idx="4"/>
            <a:endCxn id="5" idx="1"/>
          </p:cNvCxnSpPr>
          <p:nvPr/>
        </p:nvCxnSpPr>
        <p:spPr>
          <a:xfrm>
            <a:off x="1386293" y="2378789"/>
            <a:ext cx="229079" cy="47672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3FF0AD-0540-2141-9FCB-6BB44ACE6754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1709664" y="2492610"/>
            <a:ext cx="467683" cy="36290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E9155B-C945-D745-8E36-50AFA050F557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2291168" y="2445464"/>
            <a:ext cx="666750" cy="1428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BAF24E-E5B6-0B48-A5AD-3DB1AD462BC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2291168" y="2159714"/>
            <a:ext cx="742950" cy="2857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31E601-E2EE-E040-B3A6-155355B89E61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3167468" y="2026364"/>
            <a:ext cx="752475" cy="1333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05E926-8063-6F40-A52C-896B3382C69B}"/>
              </a:ext>
            </a:extLst>
          </p:cNvPr>
          <p:cNvCxnSpPr>
            <a:cxnSpLocks/>
            <a:stCxn id="8" idx="0"/>
            <a:endCxn id="7" idx="4"/>
          </p:cNvCxnSpPr>
          <p:nvPr/>
        </p:nvCxnSpPr>
        <p:spPr>
          <a:xfrm flipV="1">
            <a:off x="3024593" y="2226389"/>
            <a:ext cx="76200" cy="2952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70123F-BC40-4E42-9C8D-D9AADF468EBD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1729193" y="2588339"/>
            <a:ext cx="1228725" cy="3143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596960-1AFD-764D-87B4-62FAEC4DE5AC}"/>
              </a:ext>
            </a:extLst>
          </p:cNvPr>
          <p:cNvCxnSpPr>
            <a:cxnSpLocks/>
            <a:stCxn id="9" idx="1"/>
            <a:endCxn id="6" idx="4"/>
          </p:cNvCxnSpPr>
          <p:nvPr/>
        </p:nvCxnSpPr>
        <p:spPr>
          <a:xfrm flipH="1" flipV="1">
            <a:off x="2224493" y="2512139"/>
            <a:ext cx="886304" cy="65673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F88989-B4B3-8541-AE69-866C6739376D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3205089" y="2740260"/>
            <a:ext cx="601033" cy="4286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897B09ED-E35E-B442-B63A-A5E557439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112" y="5723575"/>
            <a:ext cx="1648863" cy="36531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9A73C31-13CC-304F-B6C4-A831A2BDE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237" y="4047965"/>
            <a:ext cx="2965954" cy="41726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FBF858E-01BD-644B-A9F3-A2B02BF18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236" y="4812298"/>
            <a:ext cx="3032629" cy="42342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523ED60-8BE2-9240-A824-C4E7CE44E2B8}"/>
              </a:ext>
            </a:extLst>
          </p:cNvPr>
          <p:cNvSpPr txBox="1"/>
          <p:nvPr/>
        </p:nvSpPr>
        <p:spPr>
          <a:xfrm>
            <a:off x="5889259" y="2137806"/>
            <a:ext cx="2195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Graph Signal: 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EBEEF80-23C8-1245-B871-5C75CD3E8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100" y="3553775"/>
            <a:ext cx="1774222" cy="252936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B1F5232-1C5D-5341-873A-58461A0911B9}"/>
              </a:ext>
            </a:extLst>
          </p:cNvPr>
          <p:cNvSpPr/>
          <p:nvPr/>
        </p:nvSpPr>
        <p:spPr>
          <a:xfrm rot="10800000">
            <a:off x="1412825" y="2047628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9ED70E-EE11-C34A-923C-AE3963D20767}"/>
              </a:ext>
            </a:extLst>
          </p:cNvPr>
          <p:cNvSpPr/>
          <p:nvPr/>
        </p:nvSpPr>
        <p:spPr>
          <a:xfrm rot="10800000">
            <a:off x="1245008" y="2047622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F9A17E-4B6F-1C41-B93A-2B70898721EF}"/>
              </a:ext>
            </a:extLst>
          </p:cNvPr>
          <p:cNvSpPr/>
          <p:nvPr/>
        </p:nvSpPr>
        <p:spPr>
          <a:xfrm rot="10800000">
            <a:off x="1087700" y="2047666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ACC7B81-D0AE-0141-9302-AA7FFFBEBD5A}"/>
              </a:ext>
            </a:extLst>
          </p:cNvPr>
          <p:cNvSpPr/>
          <p:nvPr/>
        </p:nvSpPr>
        <p:spPr>
          <a:xfrm rot="10800000">
            <a:off x="919457" y="2047625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A7484AF-0BCE-4848-BA81-384DC433F3FD}"/>
              </a:ext>
            </a:extLst>
          </p:cNvPr>
          <p:cNvSpPr/>
          <p:nvPr/>
        </p:nvSpPr>
        <p:spPr>
          <a:xfrm rot="10800000">
            <a:off x="2390547" y="2110488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A16857-0842-4943-81EF-A7BC49AE52A3}"/>
              </a:ext>
            </a:extLst>
          </p:cNvPr>
          <p:cNvSpPr/>
          <p:nvPr/>
        </p:nvSpPr>
        <p:spPr>
          <a:xfrm rot="10800000">
            <a:off x="2222730" y="2110482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4655283-BB0A-3244-9125-D57DEA109247}"/>
              </a:ext>
            </a:extLst>
          </p:cNvPr>
          <p:cNvSpPr/>
          <p:nvPr/>
        </p:nvSpPr>
        <p:spPr>
          <a:xfrm rot="10800000">
            <a:off x="2065422" y="2110526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813C5-F387-CD4C-8459-EE4738129B09}"/>
              </a:ext>
            </a:extLst>
          </p:cNvPr>
          <p:cNvSpPr/>
          <p:nvPr/>
        </p:nvSpPr>
        <p:spPr>
          <a:xfrm rot="10800000">
            <a:off x="1897179" y="2110485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8E9DF2-BE50-644E-AE44-B83A00B9588E}"/>
              </a:ext>
            </a:extLst>
          </p:cNvPr>
          <p:cNvSpPr/>
          <p:nvPr/>
        </p:nvSpPr>
        <p:spPr>
          <a:xfrm rot="10800000">
            <a:off x="3283043" y="1883269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73A883-2A53-324F-9050-F1EA9C9496EE}"/>
              </a:ext>
            </a:extLst>
          </p:cNvPr>
          <p:cNvSpPr/>
          <p:nvPr/>
        </p:nvSpPr>
        <p:spPr>
          <a:xfrm rot="10800000">
            <a:off x="2957918" y="1883307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1FF424-9B00-1645-A54B-E286925E7F12}"/>
              </a:ext>
            </a:extLst>
          </p:cNvPr>
          <p:cNvSpPr/>
          <p:nvPr/>
        </p:nvSpPr>
        <p:spPr>
          <a:xfrm rot="10800000">
            <a:off x="2789675" y="1883266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26785B-28F5-2942-93A6-342C30A9908D}"/>
              </a:ext>
            </a:extLst>
          </p:cNvPr>
          <p:cNvSpPr/>
          <p:nvPr/>
        </p:nvSpPr>
        <p:spPr>
          <a:xfrm rot="10800000">
            <a:off x="3120480" y="1880720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1933E5-8085-D346-BA26-808236DC36DD}"/>
              </a:ext>
            </a:extLst>
          </p:cNvPr>
          <p:cNvSpPr/>
          <p:nvPr/>
        </p:nvSpPr>
        <p:spPr>
          <a:xfrm rot="10800000">
            <a:off x="4298010" y="1757369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667AD4F-867D-2C49-BEFC-3A2C671B358F}"/>
              </a:ext>
            </a:extLst>
          </p:cNvPr>
          <p:cNvSpPr/>
          <p:nvPr/>
        </p:nvSpPr>
        <p:spPr>
          <a:xfrm rot="10800000">
            <a:off x="4130193" y="1757363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5CA511-618D-944C-AA1E-81F574631061}"/>
              </a:ext>
            </a:extLst>
          </p:cNvPr>
          <p:cNvSpPr/>
          <p:nvPr/>
        </p:nvSpPr>
        <p:spPr>
          <a:xfrm rot="10800000">
            <a:off x="3972885" y="1757407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9ADB7C3-B3A3-1942-9C0D-9866622F0161}"/>
              </a:ext>
            </a:extLst>
          </p:cNvPr>
          <p:cNvSpPr/>
          <p:nvPr/>
        </p:nvSpPr>
        <p:spPr>
          <a:xfrm rot="10800000">
            <a:off x="3804642" y="1757366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BB5F24B-4B9C-DC45-B059-BBE1154424B8}"/>
              </a:ext>
            </a:extLst>
          </p:cNvPr>
          <p:cNvSpPr/>
          <p:nvPr/>
        </p:nvSpPr>
        <p:spPr>
          <a:xfrm rot="10800000">
            <a:off x="1866794" y="2991176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23F3B15-9026-9C49-89A0-85C9134426C6}"/>
              </a:ext>
            </a:extLst>
          </p:cNvPr>
          <p:cNvSpPr/>
          <p:nvPr/>
        </p:nvSpPr>
        <p:spPr>
          <a:xfrm rot="10800000">
            <a:off x="1698977" y="2991170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45FEE95-9C8E-BB4F-8857-493772402531}"/>
              </a:ext>
            </a:extLst>
          </p:cNvPr>
          <p:cNvSpPr/>
          <p:nvPr/>
        </p:nvSpPr>
        <p:spPr>
          <a:xfrm rot="10800000">
            <a:off x="1541669" y="2991214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571F145-97EB-D84A-93E4-A3C388586017}"/>
              </a:ext>
            </a:extLst>
          </p:cNvPr>
          <p:cNvSpPr/>
          <p:nvPr/>
        </p:nvSpPr>
        <p:spPr>
          <a:xfrm rot="10800000">
            <a:off x="1373426" y="2991173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2BFAB81-FD00-C74E-8E57-7251A2EF7BDB}"/>
              </a:ext>
            </a:extLst>
          </p:cNvPr>
          <p:cNvSpPr/>
          <p:nvPr/>
        </p:nvSpPr>
        <p:spPr>
          <a:xfrm rot="10800000">
            <a:off x="3302572" y="2708344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1F05A47-0B23-BC44-9922-A42EBAE31DC1}"/>
              </a:ext>
            </a:extLst>
          </p:cNvPr>
          <p:cNvSpPr/>
          <p:nvPr/>
        </p:nvSpPr>
        <p:spPr>
          <a:xfrm rot="10800000">
            <a:off x="3134755" y="2708338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51C8AAE-50F9-1A46-BE69-F7DA406DD8C7}"/>
              </a:ext>
            </a:extLst>
          </p:cNvPr>
          <p:cNvSpPr/>
          <p:nvPr/>
        </p:nvSpPr>
        <p:spPr>
          <a:xfrm rot="10800000">
            <a:off x="2977447" y="2708382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895A171-B96C-8D40-B8CA-3E394FACA639}"/>
              </a:ext>
            </a:extLst>
          </p:cNvPr>
          <p:cNvSpPr/>
          <p:nvPr/>
        </p:nvSpPr>
        <p:spPr>
          <a:xfrm rot="10800000">
            <a:off x="2809204" y="2708341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5E8DC8B-BD54-264C-95E1-E727D7CFA4C6}"/>
              </a:ext>
            </a:extLst>
          </p:cNvPr>
          <p:cNvSpPr/>
          <p:nvPr/>
        </p:nvSpPr>
        <p:spPr>
          <a:xfrm rot="10800000">
            <a:off x="4137361" y="2447296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0CA8875-4CFD-404E-A6CA-35E00216E4FF}"/>
              </a:ext>
            </a:extLst>
          </p:cNvPr>
          <p:cNvSpPr/>
          <p:nvPr/>
        </p:nvSpPr>
        <p:spPr>
          <a:xfrm rot="10800000">
            <a:off x="3812236" y="2447334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603ECEB-4BBF-F843-BD73-6E6A9A905C2C}"/>
              </a:ext>
            </a:extLst>
          </p:cNvPr>
          <p:cNvSpPr/>
          <p:nvPr/>
        </p:nvSpPr>
        <p:spPr>
          <a:xfrm rot="10800000">
            <a:off x="3643993" y="2447293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97F96BD-E9AC-4E40-86EC-D7274B28CD52}"/>
              </a:ext>
            </a:extLst>
          </p:cNvPr>
          <p:cNvSpPr/>
          <p:nvPr/>
        </p:nvSpPr>
        <p:spPr>
          <a:xfrm rot="10800000">
            <a:off x="3974798" y="2444747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B1E6910-70AB-1645-8DDF-94EA480F2A37}"/>
              </a:ext>
            </a:extLst>
          </p:cNvPr>
          <p:cNvSpPr/>
          <p:nvPr/>
        </p:nvSpPr>
        <p:spPr>
          <a:xfrm rot="10800000">
            <a:off x="3416393" y="3334805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07A8AAB-F36C-9743-BDF8-2ED11D520D09}"/>
              </a:ext>
            </a:extLst>
          </p:cNvPr>
          <p:cNvSpPr/>
          <p:nvPr/>
        </p:nvSpPr>
        <p:spPr>
          <a:xfrm rot="10800000">
            <a:off x="3248576" y="3334799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A1A9CF-241D-6348-B00F-C72A9BF2B977}"/>
              </a:ext>
            </a:extLst>
          </p:cNvPr>
          <p:cNvSpPr/>
          <p:nvPr/>
        </p:nvSpPr>
        <p:spPr>
          <a:xfrm rot="10800000">
            <a:off x="3091268" y="3334843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BF1F37D-5321-AC4D-8583-7D18AE5A288F}"/>
              </a:ext>
            </a:extLst>
          </p:cNvPr>
          <p:cNvSpPr/>
          <p:nvPr/>
        </p:nvSpPr>
        <p:spPr>
          <a:xfrm rot="10800000">
            <a:off x="2923025" y="3334802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EBE24A0-7D6A-D94F-8509-032F47AFC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968" y="2147119"/>
            <a:ext cx="2794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46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C2A6B-8463-E846-AFD9-A9DBEF306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Representations of 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F0A5BB-1E67-4940-9C96-ACDCC1DFE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161AF40-0BDD-6840-A4EC-87D18016D3E9}"/>
              </a:ext>
            </a:extLst>
          </p:cNvPr>
          <p:cNvSpPr/>
          <p:nvPr/>
        </p:nvSpPr>
        <p:spPr>
          <a:xfrm>
            <a:off x="1319618" y="224543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BF89DB-4013-454E-B441-288828F3FF60}"/>
              </a:ext>
            </a:extLst>
          </p:cNvPr>
          <p:cNvSpPr/>
          <p:nvPr/>
        </p:nvSpPr>
        <p:spPr>
          <a:xfrm>
            <a:off x="1595843" y="283598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EDB5089-7D2D-7B47-B130-46B87AFDE248}"/>
              </a:ext>
            </a:extLst>
          </p:cNvPr>
          <p:cNvSpPr/>
          <p:nvPr/>
        </p:nvSpPr>
        <p:spPr>
          <a:xfrm>
            <a:off x="2157818" y="237878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E25672-B956-3444-9A9C-565A9E6EBF47}"/>
              </a:ext>
            </a:extLst>
          </p:cNvPr>
          <p:cNvSpPr/>
          <p:nvPr/>
        </p:nvSpPr>
        <p:spPr>
          <a:xfrm>
            <a:off x="3034118" y="209303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302DF2-7891-2D46-A407-7AED5A4B919C}"/>
              </a:ext>
            </a:extLst>
          </p:cNvPr>
          <p:cNvSpPr/>
          <p:nvPr/>
        </p:nvSpPr>
        <p:spPr>
          <a:xfrm>
            <a:off x="2957918" y="2521664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E9B972-A804-F046-B620-5662F3A500D9}"/>
              </a:ext>
            </a:extLst>
          </p:cNvPr>
          <p:cNvSpPr/>
          <p:nvPr/>
        </p:nvSpPr>
        <p:spPr>
          <a:xfrm>
            <a:off x="3091268" y="3149348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447239-F1D0-1547-A5A9-ECFF413262B8}"/>
              </a:ext>
            </a:extLst>
          </p:cNvPr>
          <p:cNvSpPr/>
          <p:nvPr/>
        </p:nvSpPr>
        <p:spPr>
          <a:xfrm>
            <a:off x="3786593" y="262643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859B71-AB95-1D4D-BF5D-1DE3E140DAEB}"/>
              </a:ext>
            </a:extLst>
          </p:cNvPr>
          <p:cNvSpPr/>
          <p:nvPr/>
        </p:nvSpPr>
        <p:spPr>
          <a:xfrm>
            <a:off x="3919943" y="195968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8AACD9-03FB-EC4A-B1AA-710D89BB9411}"/>
              </a:ext>
            </a:extLst>
          </p:cNvPr>
          <p:cNvCxnSpPr>
            <a:stCxn id="4" idx="4"/>
            <a:endCxn id="5" idx="1"/>
          </p:cNvCxnSpPr>
          <p:nvPr/>
        </p:nvCxnSpPr>
        <p:spPr>
          <a:xfrm>
            <a:off x="1386293" y="2378789"/>
            <a:ext cx="229079" cy="47672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3FF0AD-0540-2141-9FCB-6BB44ACE6754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1709664" y="2492610"/>
            <a:ext cx="467683" cy="36290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E9155B-C945-D745-8E36-50AFA050F557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2291168" y="2445464"/>
            <a:ext cx="666750" cy="1428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BAF24E-E5B6-0B48-A5AD-3DB1AD462BC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2291168" y="2159714"/>
            <a:ext cx="742950" cy="2857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31E601-E2EE-E040-B3A6-155355B89E61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3167468" y="2026364"/>
            <a:ext cx="752475" cy="1333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05E926-8063-6F40-A52C-896B3382C69B}"/>
              </a:ext>
            </a:extLst>
          </p:cNvPr>
          <p:cNvCxnSpPr>
            <a:cxnSpLocks/>
            <a:stCxn id="8" idx="0"/>
            <a:endCxn id="7" idx="4"/>
          </p:cNvCxnSpPr>
          <p:nvPr/>
        </p:nvCxnSpPr>
        <p:spPr>
          <a:xfrm flipV="1">
            <a:off x="3024593" y="2226389"/>
            <a:ext cx="76200" cy="2952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70123F-BC40-4E42-9C8D-D9AADF468EBD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1729193" y="2588339"/>
            <a:ext cx="1228725" cy="3143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596960-1AFD-764D-87B4-62FAEC4DE5AC}"/>
              </a:ext>
            </a:extLst>
          </p:cNvPr>
          <p:cNvCxnSpPr>
            <a:cxnSpLocks/>
            <a:stCxn id="9" idx="1"/>
            <a:endCxn id="6" idx="4"/>
          </p:cNvCxnSpPr>
          <p:nvPr/>
        </p:nvCxnSpPr>
        <p:spPr>
          <a:xfrm flipH="1" flipV="1">
            <a:off x="2224493" y="2512139"/>
            <a:ext cx="886304" cy="65673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F88989-B4B3-8541-AE69-866C6739376D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3205089" y="2740260"/>
            <a:ext cx="601033" cy="4286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204F6D-DFA9-3542-8671-C8939912D203}"/>
                  </a:ext>
                </a:extLst>
              </p:cNvPr>
              <p:cNvSpPr txBox="1"/>
              <p:nvPr/>
            </p:nvSpPr>
            <p:spPr>
              <a:xfrm>
                <a:off x="2041930" y="2053925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204F6D-DFA9-3542-8671-C8939912D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930" y="2053925"/>
                <a:ext cx="294247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2342F5-50C1-184D-AD79-165020EA89CC}"/>
                  </a:ext>
                </a:extLst>
              </p:cNvPr>
              <p:cNvSpPr txBox="1"/>
              <p:nvPr/>
            </p:nvSpPr>
            <p:spPr>
              <a:xfrm>
                <a:off x="1451380" y="2911171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2342F5-50C1-184D-AD79-165020EA8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380" y="2911171"/>
                <a:ext cx="294247" cy="276999"/>
              </a:xfrm>
              <a:prstGeom prst="rect">
                <a:avLst/>
              </a:prstGeom>
              <a:blipFill>
                <a:blip r:embed="rId3"/>
                <a:stretch>
                  <a:fillRect l="-4167" r="-41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87C997-0ED2-8544-92FB-8C00D3B67E4E}"/>
                  </a:ext>
                </a:extLst>
              </p:cNvPr>
              <p:cNvSpPr txBox="1"/>
              <p:nvPr/>
            </p:nvSpPr>
            <p:spPr>
              <a:xfrm>
                <a:off x="2966334" y="3277544"/>
                <a:ext cx="284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87C997-0ED2-8544-92FB-8C00D3B67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334" y="3277544"/>
                <a:ext cx="284373" cy="276999"/>
              </a:xfrm>
              <a:prstGeom prst="rect">
                <a:avLst/>
              </a:prstGeom>
              <a:blipFill>
                <a:blip r:embed="rId4"/>
                <a:stretch>
                  <a:fillRect l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E9DF60-41C2-7E4E-8BFD-5E2EA241FB67}"/>
                  </a:ext>
                </a:extLst>
              </p:cNvPr>
              <p:cNvSpPr txBox="1"/>
              <p:nvPr/>
            </p:nvSpPr>
            <p:spPr>
              <a:xfrm>
                <a:off x="3919943" y="2638547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E9DF60-41C2-7E4E-8BFD-5E2EA241F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943" y="2638547"/>
                <a:ext cx="294247" cy="276999"/>
              </a:xfrm>
              <a:prstGeom prst="rect">
                <a:avLst/>
              </a:prstGeom>
              <a:blipFill>
                <a:blip r:embed="rId5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BAF402-D8D3-5B4A-A11E-2A3FD6837070}"/>
                  </a:ext>
                </a:extLst>
              </p:cNvPr>
              <p:cNvSpPr txBox="1"/>
              <p:nvPr/>
            </p:nvSpPr>
            <p:spPr>
              <a:xfrm>
                <a:off x="3108520" y="2521042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BAF402-D8D3-5B4A-A11E-2A3FD6837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520" y="2521042"/>
                <a:ext cx="294247" cy="276999"/>
              </a:xfrm>
              <a:prstGeom prst="rect">
                <a:avLst/>
              </a:prstGeom>
              <a:blipFill>
                <a:blip r:embed="rId6"/>
                <a:stretch>
                  <a:fillRect l="-833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B834AF-2428-5247-99AE-4E3E7ADEBD65}"/>
                  </a:ext>
                </a:extLst>
              </p:cNvPr>
              <p:cNvSpPr txBox="1"/>
              <p:nvPr/>
            </p:nvSpPr>
            <p:spPr>
              <a:xfrm>
                <a:off x="2969988" y="1787174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B834AF-2428-5247-99AE-4E3E7ADEB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988" y="1787174"/>
                <a:ext cx="294247" cy="276999"/>
              </a:xfrm>
              <a:prstGeom prst="rect">
                <a:avLst/>
              </a:prstGeom>
              <a:blipFill>
                <a:blip r:embed="rId7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EF8EB07-7D62-DB42-8F93-E20745303479}"/>
                  </a:ext>
                </a:extLst>
              </p:cNvPr>
              <p:cNvSpPr txBox="1"/>
              <p:nvPr/>
            </p:nvSpPr>
            <p:spPr>
              <a:xfrm>
                <a:off x="3986618" y="1667242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EF8EB07-7D62-DB42-8F93-E20745303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618" y="1667242"/>
                <a:ext cx="294247" cy="276999"/>
              </a:xfrm>
              <a:prstGeom prst="rect">
                <a:avLst/>
              </a:prstGeom>
              <a:blipFill>
                <a:blip r:embed="rId8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D9C1CD-9D4E-0245-87A9-7DB277AD49F1}"/>
                  </a:ext>
                </a:extLst>
              </p:cNvPr>
              <p:cNvSpPr txBox="1"/>
              <p:nvPr/>
            </p:nvSpPr>
            <p:spPr>
              <a:xfrm>
                <a:off x="1175084" y="1928006"/>
                <a:ext cx="288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D9C1CD-9D4E-0245-87A9-7DB277AD4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084" y="1928006"/>
                <a:ext cx="288925" cy="276999"/>
              </a:xfrm>
              <a:prstGeom prst="rect">
                <a:avLst/>
              </a:prstGeom>
              <a:blipFill>
                <a:blip r:embed="rId9"/>
                <a:stretch>
                  <a:fillRect l="-8696" r="-43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F2510ED9-E82B-CA4A-A0F1-B12892F384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1700" y="4216533"/>
            <a:ext cx="2063984" cy="16257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36ED79A-8575-D545-91DF-49AFCDF6C5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3782" y="4216533"/>
            <a:ext cx="3114824" cy="16257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77986D0-3043-F248-8CB6-B2DCBAF059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9618" y="4216533"/>
            <a:ext cx="2063984" cy="16257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DE75DE-214E-A246-9E8A-BA91654EAFC3}"/>
                  </a:ext>
                </a:extLst>
              </p:cNvPr>
              <p:cNvSpPr txBox="1"/>
              <p:nvPr/>
            </p:nvSpPr>
            <p:spPr>
              <a:xfrm>
                <a:off x="5088508" y="5957328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DE75DE-214E-A246-9E8A-BA91654EA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508" y="5957328"/>
                <a:ext cx="205184" cy="276999"/>
              </a:xfrm>
              <a:prstGeom prst="rect">
                <a:avLst/>
              </a:prstGeom>
              <a:blipFill>
                <a:blip r:embed="rId13"/>
                <a:stretch>
                  <a:fillRect l="-23529" r="-1764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076BBC-271D-5E47-8683-B9943E316425}"/>
                  </a:ext>
                </a:extLst>
              </p:cNvPr>
              <p:cNvSpPr txBox="1"/>
              <p:nvPr/>
            </p:nvSpPr>
            <p:spPr>
              <a:xfrm>
                <a:off x="2263475" y="5957328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076BBC-271D-5E47-8683-B9943E316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475" y="5957328"/>
                <a:ext cx="226023" cy="276999"/>
              </a:xfrm>
              <a:prstGeom prst="rect">
                <a:avLst/>
              </a:prstGeom>
              <a:blipFill>
                <a:blip r:embed="rId14"/>
                <a:stretch>
                  <a:fillRect l="-15789" r="-2105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898F10E-9433-344F-B3BF-17224B18CF6E}"/>
                  </a:ext>
                </a:extLst>
              </p:cNvPr>
              <p:cNvSpPr txBox="1"/>
              <p:nvPr/>
            </p:nvSpPr>
            <p:spPr>
              <a:xfrm>
                <a:off x="8658602" y="5952777"/>
                <a:ext cx="1827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898F10E-9433-344F-B3BF-17224B18C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602" y="5952777"/>
                <a:ext cx="182742" cy="276999"/>
              </a:xfrm>
              <a:prstGeom prst="rect">
                <a:avLst/>
              </a:prstGeom>
              <a:blipFill>
                <a:blip r:embed="rId15"/>
                <a:stretch>
                  <a:fillRect l="-26667" r="-2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4FD239-12D6-E446-B9DA-B858ADF820B0}"/>
                  </a:ext>
                </a:extLst>
              </p:cNvPr>
              <p:cNvSpPr txBox="1"/>
              <p:nvPr/>
            </p:nvSpPr>
            <p:spPr>
              <a:xfrm>
                <a:off x="3706392" y="4890903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4FD239-12D6-E446-B9DA-B858ADF82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392" y="4890903"/>
                <a:ext cx="226023" cy="276999"/>
              </a:xfrm>
              <a:prstGeom prst="rect">
                <a:avLst/>
              </a:prstGeom>
              <a:blipFill>
                <a:blip r:embed="rId16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E30BC1A-A469-B94A-AE43-D789BF7609EF}"/>
                  </a:ext>
                </a:extLst>
              </p:cNvPr>
              <p:cNvSpPr txBox="1"/>
              <p:nvPr/>
            </p:nvSpPr>
            <p:spPr>
              <a:xfrm>
                <a:off x="6652521" y="4890902"/>
                <a:ext cx="20518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E30BC1A-A469-B94A-AE43-D789BF760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521" y="4890902"/>
                <a:ext cx="205184" cy="276999"/>
              </a:xfrm>
              <a:prstGeom prst="rect">
                <a:avLst/>
              </a:prstGeom>
              <a:blipFill>
                <a:blip r:embed="rId17"/>
                <a:stretch>
                  <a:fillRect l="-17647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C2622F2-9DBC-4740-A335-54C08C7459CF}"/>
              </a:ext>
            </a:extLst>
          </p:cNvPr>
          <p:cNvSpPr txBox="1"/>
          <p:nvPr/>
        </p:nvSpPr>
        <p:spPr>
          <a:xfrm>
            <a:off x="4410794" y="3778314"/>
            <a:ext cx="224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Adjacency Matrix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F3E6A8-E7BD-E042-B786-52CD3247841B}"/>
              </a:ext>
            </a:extLst>
          </p:cNvPr>
          <p:cNvSpPr txBox="1"/>
          <p:nvPr/>
        </p:nvSpPr>
        <p:spPr>
          <a:xfrm>
            <a:off x="1464665" y="3762646"/>
            <a:ext cx="224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Degree Matrix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4760F7-9667-FC42-B3E8-40CB6899884D}"/>
              </a:ext>
            </a:extLst>
          </p:cNvPr>
          <p:cNvSpPr txBox="1"/>
          <p:nvPr/>
        </p:nvSpPr>
        <p:spPr>
          <a:xfrm>
            <a:off x="7808628" y="3752287"/>
            <a:ext cx="224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Laplacian Matrix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C13BFD-A9BF-BA4C-8D1D-AB67EBDD6A4B}"/>
              </a:ext>
            </a:extLst>
          </p:cNvPr>
          <p:cNvSpPr txBox="1"/>
          <p:nvPr/>
        </p:nvSpPr>
        <p:spPr>
          <a:xfrm>
            <a:off x="5817106" y="2784673"/>
            <a:ext cx="1851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Degree Matrix: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64E2E8F-85CA-4C47-A695-139811EA96CC}"/>
                  </a:ext>
                </a:extLst>
              </p:cNvPr>
              <p:cNvSpPr txBox="1"/>
              <p:nvPr/>
            </p:nvSpPr>
            <p:spPr>
              <a:xfrm>
                <a:off x="5834151" y="1951954"/>
                <a:ext cx="5938029" cy="732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Adjacency Matrix: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adjacent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                           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0,</m:t>
                    </m:r>
                  </m:oMath>
                </a14:m>
                <a:r>
                  <a:rPr lang="en-US" sz="2000" dirty="0"/>
                  <a:t> otherwise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64E2E8F-85CA-4C47-A695-139811EA9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151" y="1951954"/>
                <a:ext cx="5938029" cy="732573"/>
              </a:xfrm>
              <a:prstGeom prst="rect">
                <a:avLst/>
              </a:prstGeom>
              <a:blipFill>
                <a:blip r:embed="rId18"/>
                <a:stretch>
                  <a:fillRect l="-853" t="-3448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818D5C4B-69EF-6041-93FB-52862195334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36869" y="2895149"/>
            <a:ext cx="4060319" cy="25419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41915E0-17A5-2D42-AEA5-E9F5936C736B}"/>
              </a:ext>
            </a:extLst>
          </p:cNvPr>
          <p:cNvSpPr txBox="1"/>
          <p:nvPr/>
        </p:nvSpPr>
        <p:spPr>
          <a:xfrm>
            <a:off x="838200" y="6499924"/>
            <a:ext cx="8795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Spectral graph theory. </a:t>
            </a:r>
            <a:r>
              <a:rPr lang="en-US" sz="1600" dirty="0"/>
              <a:t>American Mathematical Soc.; 1997.</a:t>
            </a:r>
            <a:endParaRPr lang="zh-CN" altLang="en-US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3806672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07AAB3-8367-4A5F-A8E6-9C208E46D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8111FB-4027-4DAA-936B-C6C1B0D0C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53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6B9F0B-58E4-4E81-A9E3-31766352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92A05-35A5-4D0D-BF38-68898D150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45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F9226E-9625-4507-842C-B2F1EDDB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ECAC6-B6B4-413B-A6C7-AE3E9CAE0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60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62EF9909-B6C1-6247-8A9B-0ADC5846A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Tasks in graph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562EB-C2BD-534B-A860-19937823B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Node classification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Detect malicious accounts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Target right customers</a:t>
            </a:r>
          </a:p>
          <a:p>
            <a:pPr>
              <a:lnSpc>
                <a:spcPct val="100000"/>
              </a:lnSpc>
            </a:pPr>
            <a:r>
              <a:rPr lang="en-US" dirty="0"/>
              <a:t>Link prediction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Recommendations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Predict missing relations in a knowledge graph</a:t>
            </a:r>
          </a:p>
          <a:p>
            <a:pPr>
              <a:lnSpc>
                <a:spcPct val="100000"/>
              </a:lnSpc>
            </a:pPr>
            <a:r>
              <a:rPr lang="en-US" dirty="0"/>
              <a:t>Graph classification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Predict the property of a chemical compound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5B3394-028E-CC4F-9F4B-E195CDCD7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46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EBB6-C57B-6644-90D7-473DAED6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on Graph-Structured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9C7C3A-DA24-0542-9103-B7AB24E5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95B9B-C645-7645-9BCB-C9608F1B8C92}"/>
              </a:ext>
            </a:extLst>
          </p:cNvPr>
          <p:cNvSpPr txBox="1"/>
          <p:nvPr/>
        </p:nvSpPr>
        <p:spPr>
          <a:xfrm>
            <a:off x="2063857" y="2288504"/>
            <a:ext cx="172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Link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78694-0F52-314D-B101-7525547ACA0D}"/>
              </a:ext>
            </a:extLst>
          </p:cNvPr>
          <p:cNvSpPr txBox="1"/>
          <p:nvPr/>
        </p:nvSpPr>
        <p:spPr>
          <a:xfrm>
            <a:off x="2021274" y="4483582"/>
            <a:ext cx="2166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Node Classification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F7EBB-4073-9644-8556-B551D2E92B96}"/>
              </a:ext>
            </a:extLst>
          </p:cNvPr>
          <p:cNvSpPr txBox="1"/>
          <p:nvPr/>
        </p:nvSpPr>
        <p:spPr>
          <a:xfrm>
            <a:off x="7460412" y="2288503"/>
            <a:ext cx="224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Graph Classification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4AE00C-F163-B24A-B0C0-CFD96568DBB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1E8"/>
              </a:clrFrom>
              <a:clrTo>
                <a:srgbClr val="F2F1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23295" y="3111955"/>
            <a:ext cx="3883829" cy="305566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6FF0CFD-C6E3-F341-92E5-41E32E314F2B}"/>
              </a:ext>
            </a:extLst>
          </p:cNvPr>
          <p:cNvGrpSpPr/>
          <p:nvPr/>
        </p:nvGrpSpPr>
        <p:grpSpPr>
          <a:xfrm>
            <a:off x="3149049" y="3105505"/>
            <a:ext cx="1604623" cy="776584"/>
            <a:chOff x="1640485" y="2957098"/>
            <a:chExt cx="2733675" cy="132300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E75171D-F768-FC4E-93A9-D29533BE1028}"/>
                </a:ext>
              </a:extLst>
            </p:cNvPr>
            <p:cNvSpPr/>
            <p:nvPr/>
          </p:nvSpPr>
          <p:spPr>
            <a:xfrm>
              <a:off x="1640485" y="3242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E2377F2-E200-454B-B2BB-CA16753FF564}"/>
                </a:ext>
              </a:extLst>
            </p:cNvPr>
            <p:cNvSpPr/>
            <p:nvPr/>
          </p:nvSpPr>
          <p:spPr>
            <a:xfrm>
              <a:off x="1916710" y="38333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7DF250-05DD-C943-B3D4-34E9BE240F34}"/>
                </a:ext>
              </a:extLst>
            </p:cNvPr>
            <p:cNvSpPr/>
            <p:nvPr/>
          </p:nvSpPr>
          <p:spPr>
            <a:xfrm>
              <a:off x="2478685" y="33761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8694063-178E-1247-9465-994B22DB51E6}"/>
                </a:ext>
              </a:extLst>
            </p:cNvPr>
            <p:cNvSpPr/>
            <p:nvPr/>
          </p:nvSpPr>
          <p:spPr>
            <a:xfrm>
              <a:off x="3354985" y="30904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EEACF95-96AE-DB41-A4F1-4A415990EB44}"/>
                </a:ext>
              </a:extLst>
            </p:cNvPr>
            <p:cNvSpPr/>
            <p:nvPr/>
          </p:nvSpPr>
          <p:spPr>
            <a:xfrm>
              <a:off x="3278785" y="3519073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B169451-1728-4440-A5EB-40A1D800ED89}"/>
                </a:ext>
              </a:extLst>
            </p:cNvPr>
            <p:cNvSpPr/>
            <p:nvPr/>
          </p:nvSpPr>
          <p:spPr>
            <a:xfrm>
              <a:off x="3412135" y="4146757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649EA8A-2F6E-CC4D-8F13-00F61836091B}"/>
                </a:ext>
              </a:extLst>
            </p:cNvPr>
            <p:cNvSpPr/>
            <p:nvPr/>
          </p:nvSpPr>
          <p:spPr>
            <a:xfrm>
              <a:off x="4107460" y="3623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B893F5-616D-4D4A-988B-0958EBD4AA5C}"/>
                </a:ext>
              </a:extLst>
            </p:cNvPr>
            <p:cNvSpPr/>
            <p:nvPr/>
          </p:nvSpPr>
          <p:spPr>
            <a:xfrm>
              <a:off x="4240810" y="29570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E41406-90C0-A14B-A812-781D0B403732}"/>
                </a:ext>
              </a:extLst>
            </p:cNvPr>
            <p:cNvCxnSpPr>
              <a:stCxn id="12" idx="4"/>
              <a:endCxn id="13" idx="1"/>
            </p:cNvCxnSpPr>
            <p:nvPr/>
          </p:nvCxnSpPr>
          <p:spPr>
            <a:xfrm>
              <a:off x="1707160" y="3376198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B8EEF27-3A4A-F045-81C1-4518089B066C}"/>
                </a:ext>
              </a:extLst>
            </p:cNvPr>
            <p:cNvCxnSpPr>
              <a:cxnSpLocks/>
              <a:stCxn id="13" idx="7"/>
              <a:endCxn id="14" idx="3"/>
            </p:cNvCxnSpPr>
            <p:nvPr/>
          </p:nvCxnSpPr>
          <p:spPr>
            <a:xfrm flipV="1">
              <a:off x="2030531" y="3490019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C083B5D-E7CB-E640-A1AA-AF9DD679C4C9}"/>
                </a:ext>
              </a:extLst>
            </p:cNvPr>
            <p:cNvCxnSpPr>
              <a:cxnSpLocks/>
              <a:stCxn id="14" idx="6"/>
              <a:endCxn id="16" idx="2"/>
            </p:cNvCxnSpPr>
            <p:nvPr/>
          </p:nvCxnSpPr>
          <p:spPr>
            <a:xfrm>
              <a:off x="2612035" y="3442873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D9D8D28-ACAC-8F44-931D-D99F7327D310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 flipV="1">
              <a:off x="2612035" y="3157123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5425F2F-F41F-E647-9598-293FC330B492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 flipV="1">
              <a:off x="3488335" y="3023773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16352E3-3493-7545-81BE-F8631F22BE98}"/>
                </a:ext>
              </a:extLst>
            </p:cNvPr>
            <p:cNvCxnSpPr>
              <a:cxnSpLocks/>
              <a:stCxn id="16" idx="0"/>
              <a:endCxn id="15" idx="4"/>
            </p:cNvCxnSpPr>
            <p:nvPr/>
          </p:nvCxnSpPr>
          <p:spPr>
            <a:xfrm flipV="1">
              <a:off x="3345460" y="3223798"/>
              <a:ext cx="76200" cy="2952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2FC520-BEF3-C54D-BFB1-F325F5136F1C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 flipV="1">
              <a:off x="2050060" y="3585748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619E6F-A3A3-2C4C-96F2-8C43E9D3FF19}"/>
                </a:ext>
              </a:extLst>
            </p:cNvPr>
            <p:cNvCxnSpPr>
              <a:cxnSpLocks/>
              <a:stCxn id="17" idx="1"/>
              <a:endCxn id="14" idx="4"/>
            </p:cNvCxnSpPr>
            <p:nvPr/>
          </p:nvCxnSpPr>
          <p:spPr>
            <a:xfrm flipH="1" flipV="1">
              <a:off x="2545360" y="3509548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8F9E89-D2B0-854D-89D1-4392A48D04E3}"/>
                </a:ext>
              </a:extLst>
            </p:cNvPr>
            <p:cNvCxnSpPr>
              <a:cxnSpLocks/>
              <a:stCxn id="17" idx="7"/>
              <a:endCxn id="18" idx="3"/>
            </p:cNvCxnSpPr>
            <p:nvPr/>
          </p:nvCxnSpPr>
          <p:spPr>
            <a:xfrm flipV="1">
              <a:off x="3525956" y="3737669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5C7BCF8-F74D-984E-8032-B79CA582AF8A}"/>
              </a:ext>
            </a:extLst>
          </p:cNvPr>
          <p:cNvCxnSpPr>
            <a:cxnSpLocks/>
            <a:stCxn id="18" idx="0"/>
            <a:endCxn id="19" idx="4"/>
          </p:cNvCxnSpPr>
          <p:nvPr/>
        </p:nvCxnSpPr>
        <p:spPr>
          <a:xfrm flipV="1">
            <a:off x="4636260" y="3183779"/>
            <a:ext cx="78275" cy="3130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012C97A-C99B-7F41-B073-B41E3BB5B2AF}"/>
              </a:ext>
            </a:extLst>
          </p:cNvPr>
          <p:cNvGrpSpPr/>
          <p:nvPr/>
        </p:nvGrpSpPr>
        <p:grpSpPr>
          <a:xfrm>
            <a:off x="773568" y="3111955"/>
            <a:ext cx="1604623" cy="776584"/>
            <a:chOff x="1640485" y="2957098"/>
            <a:chExt cx="2733675" cy="1323009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772B522-DBCD-5149-BA04-A6ADE04C43CB}"/>
                </a:ext>
              </a:extLst>
            </p:cNvPr>
            <p:cNvSpPr/>
            <p:nvPr/>
          </p:nvSpPr>
          <p:spPr>
            <a:xfrm>
              <a:off x="1640485" y="3242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FE4D6B2-92EB-4347-9EDE-002707A0E6E2}"/>
                </a:ext>
              </a:extLst>
            </p:cNvPr>
            <p:cNvSpPr/>
            <p:nvPr/>
          </p:nvSpPr>
          <p:spPr>
            <a:xfrm>
              <a:off x="1916710" y="38333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0639544-CA6D-4B43-9F53-8A734398B1EA}"/>
                </a:ext>
              </a:extLst>
            </p:cNvPr>
            <p:cNvSpPr/>
            <p:nvPr/>
          </p:nvSpPr>
          <p:spPr>
            <a:xfrm>
              <a:off x="2478685" y="33761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86665BB-A341-8341-8F49-6001373CC873}"/>
                </a:ext>
              </a:extLst>
            </p:cNvPr>
            <p:cNvSpPr/>
            <p:nvPr/>
          </p:nvSpPr>
          <p:spPr>
            <a:xfrm>
              <a:off x="3354985" y="30904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3911D93-2786-F940-B1F3-17E8D14EE904}"/>
                </a:ext>
              </a:extLst>
            </p:cNvPr>
            <p:cNvSpPr/>
            <p:nvPr/>
          </p:nvSpPr>
          <p:spPr>
            <a:xfrm>
              <a:off x="3278785" y="3519073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8838F1E-8554-9643-8AC8-8176D480FB5E}"/>
                </a:ext>
              </a:extLst>
            </p:cNvPr>
            <p:cNvSpPr/>
            <p:nvPr/>
          </p:nvSpPr>
          <p:spPr>
            <a:xfrm>
              <a:off x="3412135" y="4146757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BDF3728-29FB-E64B-ABDA-65405E07B51C}"/>
                </a:ext>
              </a:extLst>
            </p:cNvPr>
            <p:cNvSpPr/>
            <p:nvPr/>
          </p:nvSpPr>
          <p:spPr>
            <a:xfrm>
              <a:off x="4107460" y="3623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01B6EC2-CDB5-CC4F-82F1-800CBFD6F703}"/>
                </a:ext>
              </a:extLst>
            </p:cNvPr>
            <p:cNvSpPr/>
            <p:nvPr/>
          </p:nvSpPr>
          <p:spPr>
            <a:xfrm>
              <a:off x="4240810" y="29570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049D9C7-9F14-164A-AFE1-B24B29210979}"/>
                </a:ext>
              </a:extLst>
            </p:cNvPr>
            <p:cNvCxnSpPr>
              <a:stCxn id="69" idx="4"/>
              <a:endCxn id="70" idx="1"/>
            </p:cNvCxnSpPr>
            <p:nvPr/>
          </p:nvCxnSpPr>
          <p:spPr>
            <a:xfrm>
              <a:off x="1707160" y="3376198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20F94CD-FFED-A64B-AF42-985EFA03AC34}"/>
                </a:ext>
              </a:extLst>
            </p:cNvPr>
            <p:cNvCxnSpPr>
              <a:cxnSpLocks/>
              <a:stCxn id="70" idx="7"/>
              <a:endCxn id="71" idx="3"/>
            </p:cNvCxnSpPr>
            <p:nvPr/>
          </p:nvCxnSpPr>
          <p:spPr>
            <a:xfrm flipV="1">
              <a:off x="2030531" y="3490019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F6B63CF-9BA8-2842-979A-21F13BB5AAB7}"/>
                </a:ext>
              </a:extLst>
            </p:cNvPr>
            <p:cNvCxnSpPr>
              <a:cxnSpLocks/>
              <a:stCxn id="71" idx="6"/>
              <a:endCxn id="73" idx="2"/>
            </p:cNvCxnSpPr>
            <p:nvPr/>
          </p:nvCxnSpPr>
          <p:spPr>
            <a:xfrm>
              <a:off x="2612035" y="3442873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34235E6-280D-5840-8B91-5461B30A93B3}"/>
                </a:ext>
              </a:extLst>
            </p:cNvPr>
            <p:cNvCxnSpPr>
              <a:cxnSpLocks/>
              <a:stCxn id="71" idx="6"/>
              <a:endCxn id="72" idx="2"/>
            </p:cNvCxnSpPr>
            <p:nvPr/>
          </p:nvCxnSpPr>
          <p:spPr>
            <a:xfrm flipV="1">
              <a:off x="2612035" y="3157123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1DD02F7-8684-8C4E-9056-C298C2564913}"/>
                </a:ext>
              </a:extLst>
            </p:cNvPr>
            <p:cNvCxnSpPr>
              <a:cxnSpLocks/>
              <a:stCxn id="72" idx="6"/>
              <a:endCxn id="76" idx="2"/>
            </p:cNvCxnSpPr>
            <p:nvPr/>
          </p:nvCxnSpPr>
          <p:spPr>
            <a:xfrm flipV="1">
              <a:off x="3488335" y="3023773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AAA5DBB-824E-A248-BA10-47BB7673FB14}"/>
                </a:ext>
              </a:extLst>
            </p:cNvPr>
            <p:cNvCxnSpPr>
              <a:cxnSpLocks/>
              <a:stCxn id="70" idx="6"/>
              <a:endCxn id="73" idx="2"/>
            </p:cNvCxnSpPr>
            <p:nvPr/>
          </p:nvCxnSpPr>
          <p:spPr>
            <a:xfrm flipV="1">
              <a:off x="2050060" y="3585748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6AAF6F5-1B2A-4F43-9CD4-CFEB98A4EB81}"/>
                </a:ext>
              </a:extLst>
            </p:cNvPr>
            <p:cNvCxnSpPr>
              <a:cxnSpLocks/>
              <a:stCxn id="74" idx="1"/>
              <a:endCxn id="71" idx="4"/>
            </p:cNvCxnSpPr>
            <p:nvPr/>
          </p:nvCxnSpPr>
          <p:spPr>
            <a:xfrm flipH="1" flipV="1">
              <a:off x="2545360" y="3509548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A44BA6F-9998-404B-A9D3-F9B743D94F8A}"/>
                </a:ext>
              </a:extLst>
            </p:cNvPr>
            <p:cNvCxnSpPr>
              <a:cxnSpLocks/>
              <a:stCxn id="74" idx="7"/>
              <a:endCxn id="75" idx="3"/>
            </p:cNvCxnSpPr>
            <p:nvPr/>
          </p:nvCxnSpPr>
          <p:spPr>
            <a:xfrm flipV="1">
              <a:off x="3525956" y="3737669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5A4057D4-DD19-6046-88C3-56612EAC4CF5}"/>
              </a:ext>
            </a:extLst>
          </p:cNvPr>
          <p:cNvSpPr txBox="1"/>
          <p:nvPr/>
        </p:nvSpPr>
        <p:spPr>
          <a:xfrm>
            <a:off x="4077840" y="3244888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？</a:t>
            </a:r>
            <a:endParaRPr lang="en-US" sz="10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EE532A5-5877-334D-9620-1DFFA02BA6E3}"/>
              </a:ext>
            </a:extLst>
          </p:cNvPr>
          <p:cNvSpPr txBox="1"/>
          <p:nvPr/>
        </p:nvSpPr>
        <p:spPr>
          <a:xfrm>
            <a:off x="4562983" y="3236596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？</a:t>
            </a:r>
            <a:endParaRPr lang="en-US" sz="10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23247A4-4C83-B64F-A262-86100D205DCC}"/>
              </a:ext>
            </a:extLst>
          </p:cNvPr>
          <p:cNvSpPr txBox="1"/>
          <p:nvPr/>
        </p:nvSpPr>
        <p:spPr>
          <a:xfrm>
            <a:off x="1343852" y="3882750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DA4AB7F-9238-FA48-AD4A-52AE33D2B297}"/>
              </a:ext>
            </a:extLst>
          </p:cNvPr>
          <p:cNvSpPr txBox="1"/>
          <p:nvPr/>
        </p:nvSpPr>
        <p:spPr>
          <a:xfrm>
            <a:off x="3682970" y="3888103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t+a</a:t>
            </a:r>
            <a:endParaRPr lang="en-US" sz="1000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AF03B4F-33D5-EA49-8A08-239B6BC17798}"/>
              </a:ext>
            </a:extLst>
          </p:cNvPr>
          <p:cNvGrpSpPr/>
          <p:nvPr/>
        </p:nvGrpSpPr>
        <p:grpSpPr>
          <a:xfrm>
            <a:off x="775155" y="5361324"/>
            <a:ext cx="1604623" cy="776584"/>
            <a:chOff x="1640485" y="2957098"/>
            <a:chExt cx="2733675" cy="1323009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3817FC0-69B0-2F46-842D-7489910A8B70}"/>
                </a:ext>
              </a:extLst>
            </p:cNvPr>
            <p:cNvSpPr/>
            <p:nvPr/>
          </p:nvSpPr>
          <p:spPr>
            <a:xfrm>
              <a:off x="1640485" y="3242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AC66226-B57D-FA48-AA30-9345759060B1}"/>
                </a:ext>
              </a:extLst>
            </p:cNvPr>
            <p:cNvSpPr/>
            <p:nvPr/>
          </p:nvSpPr>
          <p:spPr>
            <a:xfrm>
              <a:off x="1916710" y="3833398"/>
              <a:ext cx="133350" cy="13335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E42CB8F-5811-C24D-840C-7436132BE999}"/>
                </a:ext>
              </a:extLst>
            </p:cNvPr>
            <p:cNvSpPr/>
            <p:nvPr/>
          </p:nvSpPr>
          <p:spPr>
            <a:xfrm>
              <a:off x="2478685" y="33761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48933A5-9C6B-2B4F-874C-73BE6D5F1AA6}"/>
                </a:ext>
              </a:extLst>
            </p:cNvPr>
            <p:cNvSpPr/>
            <p:nvPr/>
          </p:nvSpPr>
          <p:spPr>
            <a:xfrm>
              <a:off x="3354985" y="3090448"/>
              <a:ext cx="133350" cy="13335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F907262-4963-DE46-9E65-D2072A1BF60F}"/>
                </a:ext>
              </a:extLst>
            </p:cNvPr>
            <p:cNvSpPr/>
            <p:nvPr/>
          </p:nvSpPr>
          <p:spPr>
            <a:xfrm>
              <a:off x="3278785" y="3519073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99D9412-AC62-B541-A500-B2CDFD39BD8C}"/>
                </a:ext>
              </a:extLst>
            </p:cNvPr>
            <p:cNvSpPr/>
            <p:nvPr/>
          </p:nvSpPr>
          <p:spPr>
            <a:xfrm>
              <a:off x="3412135" y="4146757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384189E-F5BD-C545-87CD-7557235C302D}"/>
                </a:ext>
              </a:extLst>
            </p:cNvPr>
            <p:cNvSpPr/>
            <p:nvPr/>
          </p:nvSpPr>
          <p:spPr>
            <a:xfrm>
              <a:off x="4107460" y="3623848"/>
              <a:ext cx="133350" cy="13335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807F3B0-C5C2-3446-8255-8ECAB8AC6028}"/>
                </a:ext>
              </a:extLst>
            </p:cNvPr>
            <p:cNvSpPr/>
            <p:nvPr/>
          </p:nvSpPr>
          <p:spPr>
            <a:xfrm>
              <a:off x="4240810" y="29570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1237970-C234-2347-971E-9965084E01BF}"/>
                </a:ext>
              </a:extLst>
            </p:cNvPr>
            <p:cNvCxnSpPr>
              <a:stCxn id="91" idx="4"/>
              <a:endCxn id="92" idx="1"/>
            </p:cNvCxnSpPr>
            <p:nvPr/>
          </p:nvCxnSpPr>
          <p:spPr>
            <a:xfrm>
              <a:off x="1707160" y="3376198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929236E-8419-1641-BB9D-AC60BEFBA7F3}"/>
                </a:ext>
              </a:extLst>
            </p:cNvPr>
            <p:cNvCxnSpPr>
              <a:cxnSpLocks/>
              <a:stCxn id="92" idx="7"/>
              <a:endCxn id="93" idx="3"/>
            </p:cNvCxnSpPr>
            <p:nvPr/>
          </p:nvCxnSpPr>
          <p:spPr>
            <a:xfrm flipV="1">
              <a:off x="2030531" y="3490019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DE7740C-A2F9-4441-BA02-8DD0154A6E64}"/>
                </a:ext>
              </a:extLst>
            </p:cNvPr>
            <p:cNvCxnSpPr>
              <a:cxnSpLocks/>
              <a:stCxn id="93" idx="6"/>
              <a:endCxn id="95" idx="2"/>
            </p:cNvCxnSpPr>
            <p:nvPr/>
          </p:nvCxnSpPr>
          <p:spPr>
            <a:xfrm>
              <a:off x="2612035" y="3442873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2EE327-F306-D043-B659-A1766F5040A9}"/>
                </a:ext>
              </a:extLst>
            </p:cNvPr>
            <p:cNvCxnSpPr>
              <a:cxnSpLocks/>
              <a:stCxn id="93" idx="6"/>
              <a:endCxn id="94" idx="2"/>
            </p:cNvCxnSpPr>
            <p:nvPr/>
          </p:nvCxnSpPr>
          <p:spPr>
            <a:xfrm flipV="1">
              <a:off x="2612035" y="3157123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A0CAD82-AD5C-3B44-ACEB-4808BCFC59D6}"/>
                </a:ext>
              </a:extLst>
            </p:cNvPr>
            <p:cNvCxnSpPr>
              <a:cxnSpLocks/>
              <a:stCxn id="94" idx="6"/>
              <a:endCxn id="98" idx="2"/>
            </p:cNvCxnSpPr>
            <p:nvPr/>
          </p:nvCxnSpPr>
          <p:spPr>
            <a:xfrm flipV="1">
              <a:off x="3488335" y="3023773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29C05D4-4377-9146-A9D5-0555E503BD26}"/>
                </a:ext>
              </a:extLst>
            </p:cNvPr>
            <p:cNvCxnSpPr>
              <a:cxnSpLocks/>
              <a:stCxn id="92" idx="6"/>
              <a:endCxn id="95" idx="2"/>
            </p:cNvCxnSpPr>
            <p:nvPr/>
          </p:nvCxnSpPr>
          <p:spPr>
            <a:xfrm flipV="1">
              <a:off x="2050060" y="3585748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8F4CD95-09D2-9646-8A8F-0CAB05F849DD}"/>
                </a:ext>
              </a:extLst>
            </p:cNvPr>
            <p:cNvCxnSpPr>
              <a:cxnSpLocks/>
              <a:stCxn id="96" idx="1"/>
              <a:endCxn id="93" idx="4"/>
            </p:cNvCxnSpPr>
            <p:nvPr/>
          </p:nvCxnSpPr>
          <p:spPr>
            <a:xfrm flipH="1" flipV="1">
              <a:off x="2545360" y="3509548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F0F6C51-FA3D-8741-833C-2817A4F5056F}"/>
                </a:ext>
              </a:extLst>
            </p:cNvPr>
            <p:cNvCxnSpPr>
              <a:cxnSpLocks/>
              <a:stCxn id="96" idx="7"/>
              <a:endCxn id="97" idx="3"/>
            </p:cNvCxnSpPr>
            <p:nvPr/>
          </p:nvCxnSpPr>
          <p:spPr>
            <a:xfrm flipV="1">
              <a:off x="3525956" y="3737669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2890C10C-B0AC-5149-985C-5D8FBD86BC80}"/>
              </a:ext>
            </a:extLst>
          </p:cNvPr>
          <p:cNvSpPr txBox="1"/>
          <p:nvPr/>
        </p:nvSpPr>
        <p:spPr>
          <a:xfrm>
            <a:off x="1723856" y="5221051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？</a:t>
            </a:r>
            <a:endParaRPr lang="en-US" sz="1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CF7D8CA-A8D9-1649-9178-91A575469D3D}"/>
              </a:ext>
            </a:extLst>
          </p:cNvPr>
          <p:cNvSpPr txBox="1"/>
          <p:nvPr/>
        </p:nvSpPr>
        <p:spPr>
          <a:xfrm>
            <a:off x="2222456" y="5679582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？</a:t>
            </a:r>
            <a:endParaRPr lang="en-US" sz="1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0FA37CD-977E-F149-A95B-4618C3625408}"/>
              </a:ext>
            </a:extLst>
          </p:cNvPr>
          <p:cNvSpPr txBox="1"/>
          <p:nvPr/>
        </p:nvSpPr>
        <p:spPr>
          <a:xfrm>
            <a:off x="734683" y="5869855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？</a:t>
            </a:r>
            <a:endParaRPr lang="en-US" sz="1000" dirty="0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D3C7613-6459-514C-8F04-9D937E2D1FDB}"/>
              </a:ext>
            </a:extLst>
          </p:cNvPr>
          <p:cNvGrpSpPr/>
          <p:nvPr/>
        </p:nvGrpSpPr>
        <p:grpSpPr>
          <a:xfrm>
            <a:off x="3194630" y="5406995"/>
            <a:ext cx="1604623" cy="776584"/>
            <a:chOff x="1640485" y="2957098"/>
            <a:chExt cx="2733675" cy="1323009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F6502163-F60A-1246-B070-277998AA4E2E}"/>
                </a:ext>
              </a:extLst>
            </p:cNvPr>
            <p:cNvSpPr/>
            <p:nvPr/>
          </p:nvSpPr>
          <p:spPr>
            <a:xfrm>
              <a:off x="1640485" y="3242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E687B0B-32F3-7C41-820E-F737B9EADCE0}"/>
                </a:ext>
              </a:extLst>
            </p:cNvPr>
            <p:cNvSpPr/>
            <p:nvPr/>
          </p:nvSpPr>
          <p:spPr>
            <a:xfrm>
              <a:off x="1916710" y="38333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D4D727D-B4D9-B842-98CF-11888D15D27B}"/>
                </a:ext>
              </a:extLst>
            </p:cNvPr>
            <p:cNvSpPr/>
            <p:nvPr/>
          </p:nvSpPr>
          <p:spPr>
            <a:xfrm>
              <a:off x="2478685" y="33761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64A3A387-917F-204A-917F-A9F2E615D30B}"/>
                </a:ext>
              </a:extLst>
            </p:cNvPr>
            <p:cNvSpPr/>
            <p:nvPr/>
          </p:nvSpPr>
          <p:spPr>
            <a:xfrm>
              <a:off x="3354985" y="30904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12B15B55-6326-A54D-ADDE-ABE913AF0C5F}"/>
                </a:ext>
              </a:extLst>
            </p:cNvPr>
            <p:cNvSpPr/>
            <p:nvPr/>
          </p:nvSpPr>
          <p:spPr>
            <a:xfrm>
              <a:off x="3278785" y="3519073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A71A237-2576-D94C-B3FE-93CA68757066}"/>
                </a:ext>
              </a:extLst>
            </p:cNvPr>
            <p:cNvSpPr/>
            <p:nvPr/>
          </p:nvSpPr>
          <p:spPr>
            <a:xfrm>
              <a:off x="3412135" y="4146757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FE06957-8025-FB44-BB16-6469B0079ABE}"/>
                </a:ext>
              </a:extLst>
            </p:cNvPr>
            <p:cNvSpPr/>
            <p:nvPr/>
          </p:nvSpPr>
          <p:spPr>
            <a:xfrm>
              <a:off x="4107460" y="3623848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DCB75630-08C3-1F41-85F9-2D2B9DE2C724}"/>
                </a:ext>
              </a:extLst>
            </p:cNvPr>
            <p:cNvSpPr/>
            <p:nvPr/>
          </p:nvSpPr>
          <p:spPr>
            <a:xfrm>
              <a:off x="4240810" y="29570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A871F77-41B6-7641-A8EB-FB2A3CF8DC86}"/>
                </a:ext>
              </a:extLst>
            </p:cNvPr>
            <p:cNvCxnSpPr>
              <a:stCxn id="131" idx="4"/>
              <a:endCxn id="132" idx="1"/>
            </p:cNvCxnSpPr>
            <p:nvPr/>
          </p:nvCxnSpPr>
          <p:spPr>
            <a:xfrm>
              <a:off x="1707160" y="3376198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A83B4D15-1E9E-274C-97AF-559EF3C16764}"/>
                </a:ext>
              </a:extLst>
            </p:cNvPr>
            <p:cNvCxnSpPr>
              <a:cxnSpLocks/>
              <a:stCxn id="132" idx="7"/>
              <a:endCxn id="133" idx="3"/>
            </p:cNvCxnSpPr>
            <p:nvPr/>
          </p:nvCxnSpPr>
          <p:spPr>
            <a:xfrm flipV="1">
              <a:off x="2030531" y="3490019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9BB7D2C-4574-9B46-93A6-05E12CC21758}"/>
                </a:ext>
              </a:extLst>
            </p:cNvPr>
            <p:cNvCxnSpPr>
              <a:cxnSpLocks/>
              <a:stCxn id="133" idx="6"/>
              <a:endCxn id="135" idx="2"/>
            </p:cNvCxnSpPr>
            <p:nvPr/>
          </p:nvCxnSpPr>
          <p:spPr>
            <a:xfrm>
              <a:off x="2612035" y="3442873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53E9BBD-8168-0D43-A39C-13E8AD43F61B}"/>
                </a:ext>
              </a:extLst>
            </p:cNvPr>
            <p:cNvCxnSpPr>
              <a:cxnSpLocks/>
              <a:stCxn id="133" idx="6"/>
              <a:endCxn id="134" idx="2"/>
            </p:cNvCxnSpPr>
            <p:nvPr/>
          </p:nvCxnSpPr>
          <p:spPr>
            <a:xfrm flipV="1">
              <a:off x="2612035" y="3157123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52022A0-AEBB-BD42-A5DA-74D352DD1074}"/>
                </a:ext>
              </a:extLst>
            </p:cNvPr>
            <p:cNvCxnSpPr>
              <a:cxnSpLocks/>
              <a:stCxn id="134" idx="6"/>
              <a:endCxn id="138" idx="2"/>
            </p:cNvCxnSpPr>
            <p:nvPr/>
          </p:nvCxnSpPr>
          <p:spPr>
            <a:xfrm flipV="1">
              <a:off x="3488335" y="3023773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6167E2A-5A89-7F46-84EF-D85046E8C7A1}"/>
                </a:ext>
              </a:extLst>
            </p:cNvPr>
            <p:cNvCxnSpPr>
              <a:cxnSpLocks/>
              <a:stCxn id="132" idx="6"/>
              <a:endCxn id="135" idx="2"/>
            </p:cNvCxnSpPr>
            <p:nvPr/>
          </p:nvCxnSpPr>
          <p:spPr>
            <a:xfrm flipV="1">
              <a:off x="2050060" y="3585748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DA52949-82E4-CF46-92AE-6F4EA03A837C}"/>
                </a:ext>
              </a:extLst>
            </p:cNvPr>
            <p:cNvCxnSpPr>
              <a:cxnSpLocks/>
              <a:stCxn id="136" idx="1"/>
              <a:endCxn id="133" idx="4"/>
            </p:cNvCxnSpPr>
            <p:nvPr/>
          </p:nvCxnSpPr>
          <p:spPr>
            <a:xfrm flipH="1" flipV="1">
              <a:off x="2545360" y="3509548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EAC15B2-85E6-8643-A2C9-3B6F654BF26E}"/>
                </a:ext>
              </a:extLst>
            </p:cNvPr>
            <p:cNvCxnSpPr>
              <a:cxnSpLocks/>
              <a:stCxn id="136" idx="7"/>
              <a:endCxn id="137" idx="3"/>
            </p:cNvCxnSpPr>
            <p:nvPr/>
          </p:nvCxnSpPr>
          <p:spPr>
            <a:xfrm flipV="1">
              <a:off x="3525956" y="3737669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86C8923B-E24A-C044-B82D-9226B829A8E5}"/>
              </a:ext>
            </a:extLst>
          </p:cNvPr>
          <p:cNvSpPr txBox="1"/>
          <p:nvPr/>
        </p:nvSpPr>
        <p:spPr>
          <a:xfrm>
            <a:off x="2021274" y="1563930"/>
            <a:ext cx="196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Node-level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52E4A49-FF8E-4245-9482-AE512B28EBD6}"/>
              </a:ext>
            </a:extLst>
          </p:cNvPr>
          <p:cNvSpPr txBox="1"/>
          <p:nvPr/>
        </p:nvSpPr>
        <p:spPr>
          <a:xfrm>
            <a:off x="7566622" y="1563930"/>
            <a:ext cx="196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Graph-level</a:t>
            </a:r>
          </a:p>
        </p:txBody>
      </p:sp>
    </p:spTree>
    <p:extLst>
      <p:ext uri="{BB962C8B-B14F-4D97-AF65-F5344CB8AC3E}">
        <p14:creationId xmlns:p14="http://schemas.microsoft.com/office/powerpoint/2010/main" val="2055994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10" y="-8181"/>
            <a:ext cx="10515600" cy="1325563"/>
          </a:xfrm>
        </p:spPr>
        <p:txBody>
          <a:bodyPr/>
          <a:lstStyle/>
          <a:p>
            <a:r>
              <a:rPr lang="en-US" dirty="0"/>
              <a:t>ML on Graphs</a:t>
            </a:r>
          </a:p>
        </p:txBody>
      </p:sp>
      <p:sp>
        <p:nvSpPr>
          <p:cNvPr id="9" name="Rectangle 8"/>
          <p:cNvSpPr/>
          <p:nvPr/>
        </p:nvSpPr>
        <p:spPr>
          <a:xfrm>
            <a:off x="129252" y="984559"/>
            <a:ext cx="1168623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1F497D"/>
                </a:solidFill>
                <a:cs typeface="Times New Roman" panose="02020603050405020304" pitchFamily="18" charset="0"/>
              </a:rPr>
              <a:t>Numerous real-world problems can be summarized as a set of tasks on graphs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>
                <a:solidFill>
                  <a:srgbClr val="1F497D"/>
                </a:solidFill>
                <a:cs typeface="Times New Roman" panose="02020603050405020304" pitchFamily="18" charset="0"/>
              </a:rPr>
              <a:t>Link prediction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>
                <a:solidFill>
                  <a:srgbClr val="1F497D"/>
                </a:solidFill>
                <a:cs typeface="Times New Roman" panose="02020603050405020304" pitchFamily="18" charset="0"/>
              </a:rPr>
              <a:t>Node Classification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>
                <a:solidFill>
                  <a:srgbClr val="1F497D"/>
                </a:solidFill>
                <a:cs typeface="Times New Roman" panose="02020603050405020304" pitchFamily="18" charset="0"/>
              </a:rPr>
              <a:t>Community Detection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>
                <a:solidFill>
                  <a:srgbClr val="1F497D"/>
                </a:solidFill>
                <a:cs typeface="Times New Roman" panose="02020603050405020304" pitchFamily="18" charset="0"/>
              </a:rPr>
              <a:t>Ranking </a:t>
            </a:r>
            <a:r>
              <a:rPr lang="mr-IN" sz="2400" dirty="0">
                <a:solidFill>
                  <a:srgbClr val="1F497D"/>
                </a:solidFill>
                <a:cs typeface="Times New Roman" panose="02020603050405020304" pitchFamily="18" charset="0"/>
              </a:rPr>
              <a:t>…</a:t>
            </a:r>
            <a:r>
              <a:rPr lang="en-US" sz="2400" dirty="0">
                <a:solidFill>
                  <a:srgbClr val="1F497D"/>
                </a:solidFill>
                <a:cs typeface="Times New Roman" panose="02020603050405020304" pitchFamily="18" charset="0"/>
              </a:rPr>
              <a:t>. 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400" b="1" dirty="0">
              <a:solidFill>
                <a:srgbClr val="1F497D"/>
              </a:solidFill>
              <a:latin typeface="Abadi MT Condensed Extra Bold" panose="020B0306030101010103" pitchFamily="34" charset="77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1F497D"/>
                </a:solidFill>
                <a:cs typeface="Times New Roman" panose="02020603050405020304" pitchFamily="18" charset="0"/>
              </a:rPr>
              <a:t>ML solutions</a:t>
            </a:r>
          </a:p>
        </p:txBody>
      </p:sp>
      <p:graphicFrame>
        <p:nvGraphicFramePr>
          <p:cNvPr id="65" name="Diagram 64"/>
          <p:cNvGraphicFramePr/>
          <p:nvPr/>
        </p:nvGraphicFramePr>
        <p:xfrm>
          <a:off x="5947435" y="2077559"/>
          <a:ext cx="6759388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7" name="Rectangle 66"/>
          <p:cNvSpPr/>
          <p:nvPr/>
        </p:nvSpPr>
        <p:spPr>
          <a:xfrm>
            <a:off x="6977724" y="4213633"/>
            <a:ext cx="14894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Traditional</a:t>
            </a:r>
          </a:p>
          <a:p>
            <a:r>
              <a:rPr lang="en-US" sz="2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i.i.d</a:t>
            </a:r>
            <a:r>
              <a:rPr lang="en-US" sz="2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. data</a:t>
            </a:r>
            <a:endParaRPr lang="en-US" sz="12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095959" y="2423546"/>
            <a:ext cx="12311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Classification</a:t>
            </a:r>
            <a:endParaRPr lang="en-US" sz="11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906208" y="3613656"/>
            <a:ext cx="10390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Clustering </a:t>
            </a:r>
            <a:endParaRPr lang="en-US" sz="11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178174" y="4838942"/>
            <a:ext cx="5918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20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…..</a:t>
            </a:r>
            <a:endParaRPr lang="en-US" sz="11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8202591" y="6037613"/>
            <a:ext cx="821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Ranking</a:t>
            </a:r>
            <a:endParaRPr lang="en-US" sz="11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8" name="Notched Right Arrow 77"/>
          <p:cNvSpPr/>
          <p:nvPr/>
        </p:nvSpPr>
        <p:spPr>
          <a:xfrm>
            <a:off x="4281920" y="4371013"/>
            <a:ext cx="2412647" cy="830997"/>
          </a:xfrm>
          <a:prstGeom prst="notched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159185" y="5223183"/>
            <a:ext cx="3027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Feature/Representation</a:t>
            </a:r>
          </a:p>
        </p:txBody>
      </p:sp>
      <p:sp>
        <p:nvSpPr>
          <p:cNvPr id="6" name="Oval 5"/>
          <p:cNvSpPr/>
          <p:nvPr/>
        </p:nvSpPr>
        <p:spPr>
          <a:xfrm>
            <a:off x="2571972" y="4033856"/>
            <a:ext cx="1485900" cy="1499097"/>
          </a:xfrm>
          <a:prstGeom prst="ellipse">
            <a:avLst/>
          </a:prstGeom>
          <a:solidFill>
            <a:srgbClr val="FF0000">
              <a:alpha val="2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2812349" y="4593505"/>
            <a:ext cx="10051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Graphs</a:t>
            </a:r>
            <a:endParaRPr lang="en-US" sz="12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aphicFrame>
        <p:nvGraphicFramePr>
          <p:cNvPr id="83" name="表格 24"/>
          <p:cNvGraphicFramePr>
            <a:graphicFrameLocks noGrp="1"/>
          </p:cNvGraphicFramePr>
          <p:nvPr/>
        </p:nvGraphicFramePr>
        <p:xfrm>
          <a:off x="6393219" y="1871944"/>
          <a:ext cx="68459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58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5" grpId="0">
        <p:bldAsOne/>
      </p:bldGraphic>
      <p:bldP spid="67" grpId="0"/>
      <p:bldP spid="68" grpId="0"/>
      <p:bldP spid="69" grpId="0"/>
      <p:bldP spid="70" grpId="0"/>
      <p:bldP spid="71" grpId="0"/>
      <p:bldP spid="78" grpId="0" animBg="1"/>
      <p:bldP spid="79" grpId="0"/>
      <p:bldP spid="6" grpId="0" animBg="1"/>
      <p:bldP spid="8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ADC7C9-9821-48FC-B4F5-6D87E6DA0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F4BE97-DDB0-434C-88FC-0FE764A8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22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2D669-7FEE-104B-839C-BD57A222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47" dirty="0">
                <a:solidFill>
                  <a:srgbClr val="C00000"/>
                </a:solidFill>
              </a:rPr>
              <a:t> Graph-structured Data Are Ubiquitous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715C9-EB7F-A147-97BB-C3F66CCFC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2</a:t>
            </a:fld>
            <a:endParaRPr lang="en-US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D3DFB8F6-0320-2F4C-961F-9E9D7DF3A430}"/>
              </a:ext>
            </a:extLst>
          </p:cNvPr>
          <p:cNvSpPr txBox="1"/>
          <p:nvPr/>
        </p:nvSpPr>
        <p:spPr>
          <a:xfrm>
            <a:off x="4807841" y="3520347"/>
            <a:ext cx="15968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3" dirty="0">
                <a:latin typeface="Arial"/>
                <a:cs typeface="Arial"/>
              </a:rPr>
              <a:t>Social</a:t>
            </a:r>
            <a:r>
              <a:rPr sz="1867" spc="-113" dirty="0">
                <a:latin typeface="Arial"/>
                <a:cs typeface="Arial"/>
              </a:rPr>
              <a:t> </a:t>
            </a:r>
            <a:r>
              <a:rPr sz="1867" spc="-47" dirty="0">
                <a:latin typeface="Arial"/>
                <a:cs typeface="Arial"/>
              </a:rPr>
              <a:t>networks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F4DB49C2-DB37-C54A-AADB-5EE7E88F69D0}"/>
              </a:ext>
            </a:extLst>
          </p:cNvPr>
          <p:cNvSpPr txBox="1"/>
          <p:nvPr/>
        </p:nvSpPr>
        <p:spPr>
          <a:xfrm>
            <a:off x="8076705" y="3495403"/>
            <a:ext cx="2082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1867" spc="-47" dirty="0">
                <a:latin typeface="Arial"/>
                <a:cs typeface="Arial"/>
              </a:rPr>
              <a:t>Networks </a:t>
            </a:r>
            <a:r>
              <a:rPr lang="en-US" sz="1867" spc="-40" dirty="0">
                <a:latin typeface="Arial"/>
                <a:cs typeface="Arial"/>
              </a:rPr>
              <a:t>of</a:t>
            </a:r>
            <a:r>
              <a:rPr lang="en-US" sz="1867" spc="-147" dirty="0">
                <a:latin typeface="Arial"/>
                <a:cs typeface="Arial"/>
              </a:rPr>
              <a:t> </a:t>
            </a:r>
            <a:r>
              <a:rPr lang="en-US" sz="1867" spc="-73" dirty="0">
                <a:latin typeface="Arial"/>
                <a:cs typeface="Arial"/>
              </a:rPr>
              <a:t>neurons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7FDD593D-9002-CE40-BA23-C8E68BD9BAF8}"/>
              </a:ext>
            </a:extLst>
          </p:cNvPr>
          <p:cNvSpPr txBox="1"/>
          <p:nvPr/>
        </p:nvSpPr>
        <p:spPr>
          <a:xfrm>
            <a:off x="8411894" y="5793662"/>
            <a:ext cx="2165773" cy="305918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312412" marR="6773" indent="-296326">
              <a:lnSpc>
                <a:spcPts val="2147"/>
              </a:lnSpc>
              <a:spcBef>
                <a:spcPts val="280"/>
              </a:spcBef>
            </a:pPr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Scene graphs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FF75947B-E3DB-F940-8415-561A0B79C611}"/>
              </a:ext>
            </a:extLst>
          </p:cNvPr>
          <p:cNvSpPr txBox="1"/>
          <p:nvPr/>
        </p:nvSpPr>
        <p:spPr>
          <a:xfrm>
            <a:off x="1507297" y="5747227"/>
            <a:ext cx="20878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67" dirty="0">
                <a:latin typeface="Arial"/>
                <a:cs typeface="Arial"/>
              </a:rPr>
              <a:t>Biomedical</a:t>
            </a:r>
            <a:r>
              <a:rPr sz="1867" spc="-87" dirty="0">
                <a:latin typeface="Arial"/>
                <a:cs typeface="Arial"/>
              </a:rPr>
              <a:t> </a:t>
            </a:r>
            <a:r>
              <a:rPr lang="en-US" sz="1867" spc="-47" dirty="0">
                <a:latin typeface="Arial"/>
                <a:cs typeface="Arial"/>
              </a:rPr>
              <a:t>graphs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06AE1FD6-7548-0C4C-9DD0-F7903AD8C8B7}"/>
              </a:ext>
            </a:extLst>
          </p:cNvPr>
          <p:cNvSpPr/>
          <p:nvPr/>
        </p:nvSpPr>
        <p:spPr>
          <a:xfrm>
            <a:off x="1473903" y="1671400"/>
            <a:ext cx="2091040" cy="1827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8D09D291-EAD7-2840-B601-810A60441D31}"/>
              </a:ext>
            </a:extLst>
          </p:cNvPr>
          <p:cNvSpPr txBox="1"/>
          <p:nvPr/>
        </p:nvSpPr>
        <p:spPr>
          <a:xfrm>
            <a:off x="2128263" y="3498449"/>
            <a:ext cx="7823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67" dirty="0">
                <a:latin typeface="Arial"/>
                <a:cs typeface="Arial"/>
              </a:rPr>
              <a:t>I</a:t>
            </a:r>
            <a:r>
              <a:rPr sz="1867" spc="-133" dirty="0">
                <a:latin typeface="Arial"/>
                <a:cs typeface="Arial"/>
              </a:rPr>
              <a:t>n</a:t>
            </a:r>
            <a:r>
              <a:rPr sz="1867" spc="13" dirty="0">
                <a:latin typeface="Arial"/>
                <a:cs typeface="Arial"/>
              </a:rPr>
              <a:t>t</a:t>
            </a:r>
            <a:r>
              <a:rPr sz="1867" spc="-113" dirty="0">
                <a:latin typeface="Arial"/>
                <a:cs typeface="Arial"/>
              </a:rPr>
              <a:t>e</a:t>
            </a:r>
            <a:r>
              <a:rPr sz="1867" spc="-33" dirty="0">
                <a:latin typeface="Arial"/>
                <a:cs typeface="Arial"/>
              </a:rPr>
              <a:t>r</a:t>
            </a:r>
            <a:r>
              <a:rPr sz="1867" spc="-80" dirty="0">
                <a:latin typeface="Arial"/>
                <a:cs typeface="Arial"/>
              </a:rPr>
              <a:t>n</a:t>
            </a:r>
            <a:r>
              <a:rPr sz="1867" spc="-113" dirty="0">
                <a:latin typeface="Arial"/>
                <a:cs typeface="Arial"/>
              </a:rPr>
              <a:t>e</a:t>
            </a:r>
            <a:r>
              <a:rPr sz="1867" spc="33" dirty="0">
                <a:latin typeface="Arial"/>
                <a:cs typeface="Arial"/>
              </a:rPr>
              <a:t>t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F1549C4D-0D86-5D46-8145-A4965C754DBC}"/>
              </a:ext>
            </a:extLst>
          </p:cNvPr>
          <p:cNvSpPr/>
          <p:nvPr/>
        </p:nvSpPr>
        <p:spPr>
          <a:xfrm>
            <a:off x="7422791" y="1680352"/>
            <a:ext cx="3274872" cy="1667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19" name="Picture 8" descr="Social Media, Connections, Networking, Business, People">
            <a:extLst>
              <a:ext uri="{FF2B5EF4-FFF2-40B4-BE49-F238E27FC236}">
                <a16:creationId xmlns:a16="http://schemas.microsoft.com/office/drawing/2014/main" id="{D9378D86-EFD4-954F-9BA4-1F9D0276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646" y="1782976"/>
            <a:ext cx="2756820" cy="173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Adrenaline, Epinephrine, Hormone, Molecule, Model">
            <a:extLst>
              <a:ext uri="{FF2B5EF4-FFF2-40B4-BE49-F238E27FC236}">
                <a16:creationId xmlns:a16="http://schemas.microsoft.com/office/drawing/2014/main" id="{818E6F7F-B079-A342-B051-990D17767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24" y="3920177"/>
            <a:ext cx="3022766" cy="187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4">
            <a:extLst>
              <a:ext uri="{FF2B5EF4-FFF2-40B4-BE49-F238E27FC236}">
                <a16:creationId xmlns:a16="http://schemas.microsoft.com/office/drawing/2014/main" id="{DD37E533-B3DF-0F41-B779-822BF57136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09" y="4116789"/>
            <a:ext cx="3249329" cy="1593267"/>
          </a:xfrm>
          <a:prstGeom prst="rect">
            <a:avLst/>
          </a:prstGeom>
        </p:spPr>
      </p:pic>
      <p:pic>
        <p:nvPicPr>
          <p:cNvPr id="22" name="图片 9">
            <a:extLst>
              <a:ext uri="{FF2B5EF4-FFF2-40B4-BE49-F238E27FC236}">
                <a16:creationId xmlns:a16="http://schemas.microsoft.com/office/drawing/2014/main" id="{A9BEDCE6-D0E5-BA47-9139-800B8851A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0192" y="4073135"/>
            <a:ext cx="2016567" cy="1873486"/>
          </a:xfrm>
          <a:prstGeom prst="rect">
            <a:avLst/>
          </a:prstGeom>
        </p:spPr>
      </p:pic>
      <p:sp>
        <p:nvSpPr>
          <p:cNvPr id="23" name="object 11">
            <a:extLst>
              <a:ext uri="{FF2B5EF4-FFF2-40B4-BE49-F238E27FC236}">
                <a16:creationId xmlns:a16="http://schemas.microsoft.com/office/drawing/2014/main" id="{8C69FDFE-3FFB-EA48-B8CB-EFD87A677D9B}"/>
              </a:ext>
            </a:extLst>
          </p:cNvPr>
          <p:cNvSpPr txBox="1"/>
          <p:nvPr/>
        </p:nvSpPr>
        <p:spPr>
          <a:xfrm>
            <a:off x="4534535" y="6078069"/>
            <a:ext cx="20878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lang="en-US" sz="1867" spc="-67" dirty="0">
                <a:latin typeface="Arial"/>
                <a:cs typeface="Arial"/>
              </a:rPr>
              <a:t> Program graphs </a:t>
            </a:r>
            <a:endParaRPr sz="18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6521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56241-130B-470D-B10A-090E817FE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48A03-FFEC-446A-8C0F-7BF2563D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95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80E9FF-0BE6-4A35-88A1-E04F614C6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24267-F3D6-4F34-A68D-38528EE20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9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6455D9-3552-4399-9648-D3A8A53CC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F47DC7-0DBE-41BC-9426-0C89B612A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88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765FC2-9EAF-4C96-9255-4F77B3116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30BE7C-0E14-4610-B856-08575BDC1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53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B748EA-A5BD-4453-B3F4-D43EE052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1BA2DD-4C56-4229-9CA7-4FC8F07D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86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221C6-55DC-4C70-AC70-28DDB5324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1995C-7A29-48D4-AC5A-8D7CA10AC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2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A114E-BCC4-274D-89A8-F841F6BE7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72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Deep Learning Meets Graphs: Challenges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978EDD-24CA-5047-9F0F-6A923DB87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EE128C-740F-644F-83E5-2F068E059056}"/>
              </a:ext>
            </a:extLst>
          </p:cNvPr>
          <p:cNvSpPr txBox="1"/>
          <p:nvPr/>
        </p:nvSpPr>
        <p:spPr>
          <a:xfrm>
            <a:off x="234024" y="1079946"/>
            <a:ext cx="822340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Traditional DL is designed for simple grids or sequences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CNNs for fixed-size images/grids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RNNs for text/sequences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6" name="Picture 2" descr="mage result for image to regular grid graph">
            <a:extLst>
              <a:ext uri="{FF2B5EF4-FFF2-40B4-BE49-F238E27FC236}">
                <a16:creationId xmlns:a16="http://schemas.microsoft.com/office/drawing/2014/main" id="{EA0AAFED-5EC0-CF49-B27E-A38A00D2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06" y="2585043"/>
            <a:ext cx="2846385" cy="155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3CFBBDF-605D-9B48-B58E-579D8EC14AEF}"/>
              </a:ext>
            </a:extLst>
          </p:cNvPr>
          <p:cNvSpPr/>
          <p:nvPr/>
        </p:nvSpPr>
        <p:spPr>
          <a:xfrm>
            <a:off x="4463876" y="3070116"/>
            <a:ext cx="428078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0D9E23B-31DB-994D-A8FA-3B49F3A5EDEA}"/>
              </a:ext>
            </a:extLst>
          </p:cNvPr>
          <p:cNvSpPr/>
          <p:nvPr/>
        </p:nvSpPr>
        <p:spPr>
          <a:xfrm>
            <a:off x="5084838" y="3070116"/>
            <a:ext cx="428078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25F6688-BDA4-9A45-9F04-89F737CA5468}"/>
              </a:ext>
            </a:extLst>
          </p:cNvPr>
          <p:cNvSpPr/>
          <p:nvPr/>
        </p:nvSpPr>
        <p:spPr>
          <a:xfrm>
            <a:off x="5694442" y="3075555"/>
            <a:ext cx="366176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8D4D3C-117A-344F-86FF-E7C1E79D8FD8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4891954" y="3270845"/>
            <a:ext cx="1928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3C5702-7175-6A44-873F-882775E495CA}"/>
              </a:ext>
            </a:extLst>
          </p:cNvPr>
          <p:cNvCxnSpPr>
            <a:endCxn id="8" idx="6"/>
          </p:cNvCxnSpPr>
          <p:nvPr/>
        </p:nvCxnSpPr>
        <p:spPr>
          <a:xfrm flipH="1">
            <a:off x="5512916" y="3270845"/>
            <a:ext cx="1651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06B0F5E-10C2-7B41-A925-D2E5E2B2ED89}"/>
              </a:ext>
            </a:extLst>
          </p:cNvPr>
          <p:cNvSpPr/>
          <p:nvPr/>
        </p:nvSpPr>
        <p:spPr>
          <a:xfrm>
            <a:off x="6216479" y="3075555"/>
            <a:ext cx="428078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76A168-E453-5E4F-BCF3-CA1FAD37939F}"/>
              </a:ext>
            </a:extLst>
          </p:cNvPr>
          <p:cNvSpPr/>
          <p:nvPr/>
        </p:nvSpPr>
        <p:spPr>
          <a:xfrm>
            <a:off x="6837441" y="3075555"/>
            <a:ext cx="428078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067D5D-D7AB-B34F-8666-06FD933F6898}"/>
              </a:ext>
            </a:extLst>
          </p:cNvPr>
          <p:cNvSpPr/>
          <p:nvPr/>
        </p:nvSpPr>
        <p:spPr>
          <a:xfrm>
            <a:off x="7466574" y="3080994"/>
            <a:ext cx="366176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AE1B12-B10A-784B-9416-E3C9B156FBB6}"/>
              </a:ext>
            </a:extLst>
          </p:cNvPr>
          <p:cNvCxnSpPr>
            <a:stCxn id="13" idx="6"/>
          </p:cNvCxnSpPr>
          <p:nvPr/>
        </p:nvCxnSpPr>
        <p:spPr>
          <a:xfrm>
            <a:off x="6644557" y="3276284"/>
            <a:ext cx="1928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E8D1C0-1243-BD48-95A2-E6618FFA1902}"/>
              </a:ext>
            </a:extLst>
          </p:cNvPr>
          <p:cNvCxnSpPr/>
          <p:nvPr/>
        </p:nvCxnSpPr>
        <p:spPr>
          <a:xfrm flipH="1">
            <a:off x="7301377" y="3276284"/>
            <a:ext cx="1651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A518C70-7AE8-7D46-AAF3-8592385D7009}"/>
              </a:ext>
            </a:extLst>
          </p:cNvPr>
          <p:cNvCxnSpPr/>
          <p:nvPr/>
        </p:nvCxnSpPr>
        <p:spPr>
          <a:xfrm flipH="1">
            <a:off x="6057204" y="3292615"/>
            <a:ext cx="1651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B1C47A-82F1-1848-8293-019FDA0B70AE}"/>
              </a:ext>
            </a:extLst>
          </p:cNvPr>
          <p:cNvSpPr txBox="1"/>
          <p:nvPr/>
        </p:nvSpPr>
        <p:spPr>
          <a:xfrm>
            <a:off x="230553" y="4367261"/>
            <a:ext cx="622862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But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nodes on graphs have different connections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Arbitrary neighbor size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Complex topological structure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No fixed node ordering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F4D085-1DFA-064A-970C-D12A57BE7A23}"/>
              </a:ext>
            </a:extLst>
          </p:cNvPr>
          <p:cNvGrpSpPr/>
          <p:nvPr/>
        </p:nvGrpSpPr>
        <p:grpSpPr>
          <a:xfrm>
            <a:off x="7173190" y="2865032"/>
            <a:ext cx="3972395" cy="3004457"/>
            <a:chOff x="2834962" y="1932007"/>
            <a:chExt cx="3586772" cy="2948851"/>
          </a:xfrm>
          <a:solidFill>
            <a:schemeClr val="bg2"/>
          </a:solidFill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C5502C50-DA33-1541-8303-DAC050655A7B}"/>
                </a:ext>
              </a:extLst>
            </p:cNvPr>
            <p:cNvSpPr/>
            <p:nvPr/>
          </p:nvSpPr>
          <p:spPr>
            <a:xfrm rot="19202589">
              <a:off x="2834962" y="2405636"/>
              <a:ext cx="3586772" cy="2073297"/>
            </a:xfrm>
            <a:prstGeom prst="parallelogram">
              <a:avLst>
                <a:gd name="adj" fmla="val 83127"/>
              </a:avLst>
            </a:prstGeom>
            <a:solidFill>
              <a:srgbClr val="FFFF00"/>
            </a:solidFill>
            <a:ln w="22225">
              <a:solidFill>
                <a:schemeClr val="accent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C1CB693-6223-1A46-B0B8-934EFE1E44CB}"/>
                </a:ext>
              </a:extLst>
            </p:cNvPr>
            <p:cNvSpPr/>
            <p:nvPr/>
          </p:nvSpPr>
          <p:spPr>
            <a:xfrm>
              <a:off x="4916554" y="1932007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20AE17C-DD46-EB40-9772-9FD2FD09EA13}"/>
                </a:ext>
              </a:extLst>
            </p:cNvPr>
            <p:cNvSpPr/>
            <p:nvPr/>
          </p:nvSpPr>
          <p:spPr>
            <a:xfrm>
              <a:off x="4551602" y="2357960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4139E1E-C355-4448-A593-8F12EBBE2373}"/>
                </a:ext>
              </a:extLst>
            </p:cNvPr>
            <p:cNvSpPr/>
            <p:nvPr/>
          </p:nvSpPr>
          <p:spPr>
            <a:xfrm>
              <a:off x="4838968" y="2478355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0F7486-E30E-B74D-B1A2-061B002F8601}"/>
                </a:ext>
              </a:extLst>
            </p:cNvPr>
            <p:cNvCxnSpPr>
              <a:stCxn id="22" idx="6"/>
              <a:endCxn id="21" idx="3"/>
            </p:cNvCxnSpPr>
            <p:nvPr/>
          </p:nvCxnSpPr>
          <p:spPr>
            <a:xfrm flipV="1">
              <a:off x="4645240" y="2027917"/>
              <a:ext cx="285027" cy="38622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FF377DC-6A95-9948-921A-C95975F5A834}"/>
                </a:ext>
              </a:extLst>
            </p:cNvPr>
            <p:cNvCxnSpPr>
              <a:cxnSpLocks/>
              <a:stCxn id="23" idx="0"/>
              <a:endCxn id="21" idx="4"/>
            </p:cNvCxnSpPr>
            <p:nvPr/>
          </p:nvCxnSpPr>
          <p:spPr>
            <a:xfrm flipV="1">
              <a:off x="4885787" y="2044373"/>
              <a:ext cx="77587" cy="43398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3470B0-C8E1-4942-ADBC-40507BADC39C}"/>
                </a:ext>
              </a:extLst>
            </p:cNvPr>
            <p:cNvCxnSpPr>
              <a:cxnSpLocks/>
              <a:stCxn id="22" idx="5"/>
              <a:endCxn id="23" idx="2"/>
            </p:cNvCxnSpPr>
            <p:nvPr/>
          </p:nvCxnSpPr>
          <p:spPr>
            <a:xfrm>
              <a:off x="4631528" y="2453871"/>
              <a:ext cx="207440" cy="8066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8A30CDC-478B-9044-B57C-7846C02B1690}"/>
                </a:ext>
              </a:extLst>
            </p:cNvPr>
            <p:cNvCxnSpPr>
              <a:cxnSpLocks/>
              <a:stCxn id="62" idx="7"/>
              <a:endCxn id="22" idx="3"/>
            </p:cNvCxnSpPr>
            <p:nvPr/>
          </p:nvCxnSpPr>
          <p:spPr>
            <a:xfrm flipV="1">
              <a:off x="4207068" y="2453871"/>
              <a:ext cx="358247" cy="43663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580922-02E4-124B-AD54-CDBE761002D0}"/>
                </a:ext>
              </a:extLst>
            </p:cNvPr>
            <p:cNvCxnSpPr>
              <a:cxnSpLocks/>
              <a:stCxn id="35" idx="0"/>
              <a:endCxn id="23" idx="4"/>
            </p:cNvCxnSpPr>
            <p:nvPr/>
          </p:nvCxnSpPr>
          <p:spPr>
            <a:xfrm flipH="1" flipV="1">
              <a:off x="4885787" y="2590721"/>
              <a:ext cx="4255" cy="33609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6EF4705-EC2D-E548-A2D5-8AD06FD9DECB}"/>
                </a:ext>
              </a:extLst>
            </p:cNvPr>
            <p:cNvCxnSpPr>
              <a:cxnSpLocks/>
              <a:stCxn id="36" idx="1"/>
              <a:endCxn id="64" idx="5"/>
            </p:cNvCxnSpPr>
            <p:nvPr/>
          </p:nvCxnSpPr>
          <p:spPr>
            <a:xfrm flipH="1" flipV="1">
              <a:off x="4438490" y="3317758"/>
              <a:ext cx="292461" cy="6193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66B83F2-7898-0945-80D5-50CA2F0C2C59}"/>
                </a:ext>
              </a:extLst>
            </p:cNvPr>
            <p:cNvCxnSpPr>
              <a:cxnSpLocks/>
              <a:stCxn id="51" idx="7"/>
              <a:endCxn id="36" idx="3"/>
            </p:cNvCxnSpPr>
            <p:nvPr/>
          </p:nvCxnSpPr>
          <p:spPr>
            <a:xfrm flipV="1">
              <a:off x="4247042" y="3459151"/>
              <a:ext cx="483910" cy="53923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5F6F1C-B533-1646-BBEC-7199076D1BFA}"/>
                </a:ext>
              </a:extLst>
            </p:cNvPr>
            <p:cNvCxnSpPr>
              <a:cxnSpLocks/>
              <a:stCxn id="51" idx="6"/>
              <a:endCxn id="44" idx="2"/>
            </p:cNvCxnSpPr>
            <p:nvPr/>
          </p:nvCxnSpPr>
          <p:spPr>
            <a:xfrm flipV="1">
              <a:off x="4260756" y="3878526"/>
              <a:ext cx="338729" cy="15958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B0DD882-88EC-2646-BEDA-BF31CE3DE9A1}"/>
                </a:ext>
              </a:extLst>
            </p:cNvPr>
            <p:cNvSpPr/>
            <p:nvPr/>
          </p:nvSpPr>
          <p:spPr>
            <a:xfrm>
              <a:off x="5056831" y="2284848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60D244-D190-4549-B1FF-5D577563F235}"/>
                </a:ext>
              </a:extLst>
            </p:cNvPr>
            <p:cNvCxnSpPr>
              <a:cxnSpLocks/>
              <a:stCxn id="32" idx="1"/>
              <a:endCxn id="21" idx="4"/>
            </p:cNvCxnSpPr>
            <p:nvPr/>
          </p:nvCxnSpPr>
          <p:spPr>
            <a:xfrm flipH="1" flipV="1">
              <a:off x="4963373" y="2044373"/>
              <a:ext cx="107170" cy="25693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90A395E-7DB3-DA4F-996E-356A68A595B3}"/>
                </a:ext>
              </a:extLst>
            </p:cNvPr>
            <p:cNvCxnSpPr>
              <a:cxnSpLocks/>
              <a:stCxn id="23" idx="6"/>
              <a:endCxn id="32" idx="3"/>
            </p:cNvCxnSpPr>
            <p:nvPr/>
          </p:nvCxnSpPr>
          <p:spPr>
            <a:xfrm flipV="1">
              <a:off x="4932607" y="2380759"/>
              <a:ext cx="137938" cy="15377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1A6676-2E4E-4E4C-BC4E-78E787D8F882}"/>
                </a:ext>
              </a:extLst>
            </p:cNvPr>
            <p:cNvSpPr/>
            <p:nvPr/>
          </p:nvSpPr>
          <p:spPr>
            <a:xfrm>
              <a:off x="4843222" y="2926819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90BFAD7-6B33-244C-BC37-C1309E5DA78F}"/>
                </a:ext>
              </a:extLst>
            </p:cNvPr>
            <p:cNvSpPr/>
            <p:nvPr/>
          </p:nvSpPr>
          <p:spPr>
            <a:xfrm>
              <a:off x="4717239" y="3363241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32F8B95-60BC-8A42-B467-4BA36520EA9B}"/>
                </a:ext>
              </a:extLst>
            </p:cNvPr>
            <p:cNvSpPr/>
            <p:nvPr/>
          </p:nvSpPr>
          <p:spPr>
            <a:xfrm>
              <a:off x="5042540" y="3452729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4F7CA14-CEB2-D044-AE20-1136CAAB26F3}"/>
                </a:ext>
              </a:extLst>
            </p:cNvPr>
            <p:cNvCxnSpPr>
              <a:cxnSpLocks/>
              <a:stCxn id="44" idx="6"/>
              <a:endCxn id="47" idx="1"/>
            </p:cNvCxnSpPr>
            <p:nvPr/>
          </p:nvCxnSpPr>
          <p:spPr>
            <a:xfrm>
              <a:off x="4693122" y="3878526"/>
              <a:ext cx="325250" cy="34338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15CE44-A918-3944-BE9A-1314944304ED}"/>
                </a:ext>
              </a:extLst>
            </p:cNvPr>
            <p:cNvCxnSpPr>
              <a:cxnSpLocks/>
              <a:stCxn id="45" idx="5"/>
              <a:endCxn id="47" idx="0"/>
            </p:cNvCxnSpPr>
            <p:nvPr/>
          </p:nvCxnSpPr>
          <p:spPr>
            <a:xfrm>
              <a:off x="4893394" y="3770370"/>
              <a:ext cx="158083" cy="43509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F74E072-C1F4-0D4F-980C-09C3FE2AC5F2}"/>
                </a:ext>
              </a:extLst>
            </p:cNvPr>
            <p:cNvCxnSpPr>
              <a:cxnSpLocks/>
              <a:stCxn id="46" idx="0"/>
              <a:endCxn id="44" idx="5"/>
            </p:cNvCxnSpPr>
            <p:nvPr/>
          </p:nvCxnSpPr>
          <p:spPr>
            <a:xfrm flipH="1" flipV="1">
              <a:off x="4679409" y="3918254"/>
              <a:ext cx="92291" cy="43883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633D64D-6AC7-C34F-BA31-52B6FD8109A8}"/>
                </a:ext>
              </a:extLst>
            </p:cNvPr>
            <p:cNvCxnSpPr>
              <a:cxnSpLocks/>
              <a:stCxn id="45" idx="5"/>
              <a:endCxn id="48" idx="2"/>
            </p:cNvCxnSpPr>
            <p:nvPr/>
          </p:nvCxnSpPr>
          <p:spPr>
            <a:xfrm>
              <a:off x="4893394" y="3770370"/>
              <a:ext cx="198937" cy="15016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EBFD798-1775-F84A-9AF3-999EE6E78B8C}"/>
                </a:ext>
              </a:extLst>
            </p:cNvPr>
            <p:cNvCxnSpPr>
              <a:cxnSpLocks/>
              <a:stCxn id="46" idx="0"/>
              <a:endCxn id="45" idx="4"/>
            </p:cNvCxnSpPr>
            <p:nvPr/>
          </p:nvCxnSpPr>
          <p:spPr>
            <a:xfrm flipV="1">
              <a:off x="4771700" y="3786826"/>
              <a:ext cx="88590" cy="57026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CBB8853-E413-1543-87E1-A37862787EE5}"/>
                </a:ext>
              </a:extLst>
            </p:cNvPr>
            <p:cNvCxnSpPr>
              <a:cxnSpLocks/>
              <a:stCxn id="44" idx="6"/>
              <a:endCxn id="48" idx="4"/>
            </p:cNvCxnSpPr>
            <p:nvPr/>
          </p:nvCxnSpPr>
          <p:spPr>
            <a:xfrm>
              <a:off x="4693122" y="3878526"/>
              <a:ext cx="446029" cy="9818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B5D96BA-71A9-6842-A82C-24A5C0EAF10D}"/>
                </a:ext>
              </a:extLst>
            </p:cNvPr>
            <p:cNvSpPr/>
            <p:nvPr/>
          </p:nvSpPr>
          <p:spPr>
            <a:xfrm>
              <a:off x="4599484" y="3822343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3F46610-FACA-2048-BB9C-597FC88745E8}"/>
                </a:ext>
              </a:extLst>
            </p:cNvPr>
            <p:cNvSpPr/>
            <p:nvPr/>
          </p:nvSpPr>
          <p:spPr>
            <a:xfrm>
              <a:off x="4813470" y="3674459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9C70D53-2AD7-7D42-8DAB-E951511F593B}"/>
                </a:ext>
              </a:extLst>
            </p:cNvPr>
            <p:cNvSpPr/>
            <p:nvPr/>
          </p:nvSpPr>
          <p:spPr>
            <a:xfrm>
              <a:off x="4724880" y="4357086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D9C412D-583B-0948-9E39-F95C0967F389}"/>
                </a:ext>
              </a:extLst>
            </p:cNvPr>
            <p:cNvSpPr/>
            <p:nvPr/>
          </p:nvSpPr>
          <p:spPr>
            <a:xfrm>
              <a:off x="5004658" y="4205460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6B163AB-EA47-3142-B340-B2EC7F8AF456}"/>
                </a:ext>
              </a:extLst>
            </p:cNvPr>
            <p:cNvSpPr/>
            <p:nvPr/>
          </p:nvSpPr>
          <p:spPr>
            <a:xfrm>
              <a:off x="5092332" y="3864350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5E940E1-A965-9D42-8051-CE4A7498F38B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>
              <a:off x="4068851" y="4419353"/>
              <a:ext cx="260414" cy="267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6D50DB-9795-E949-AE40-13A9F16EC73F}"/>
                </a:ext>
              </a:extLst>
            </p:cNvPr>
            <p:cNvCxnSpPr>
              <a:cxnSpLocks/>
              <a:stCxn id="54" idx="1"/>
              <a:endCxn id="52" idx="3"/>
            </p:cNvCxnSpPr>
            <p:nvPr/>
          </p:nvCxnSpPr>
          <p:spPr>
            <a:xfrm flipH="1" flipV="1">
              <a:off x="3988925" y="4459081"/>
              <a:ext cx="37695" cy="32586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11440E9-BD14-904C-9C60-2C397E1F53E1}"/>
                </a:ext>
              </a:extLst>
            </p:cNvPr>
            <p:cNvSpPr/>
            <p:nvPr/>
          </p:nvSpPr>
          <p:spPr>
            <a:xfrm>
              <a:off x="4167118" y="3981928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F8912A8-68B5-3248-A676-D3693F7EB806}"/>
                </a:ext>
              </a:extLst>
            </p:cNvPr>
            <p:cNvSpPr/>
            <p:nvPr/>
          </p:nvSpPr>
          <p:spPr>
            <a:xfrm>
              <a:off x="3975213" y="4363170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C4F399B-27C0-E04E-813F-CF4D04D00FCE}"/>
                </a:ext>
              </a:extLst>
            </p:cNvPr>
            <p:cNvSpPr/>
            <p:nvPr/>
          </p:nvSpPr>
          <p:spPr>
            <a:xfrm>
              <a:off x="4329265" y="4365845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CB81D7A-55CA-7843-B580-7B219D83612F}"/>
                </a:ext>
              </a:extLst>
            </p:cNvPr>
            <p:cNvSpPr/>
            <p:nvPr/>
          </p:nvSpPr>
          <p:spPr>
            <a:xfrm>
              <a:off x="4012909" y="4768492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1E985F5-F145-0440-8AD0-E52AD082BFBF}"/>
                </a:ext>
              </a:extLst>
            </p:cNvPr>
            <p:cNvCxnSpPr>
              <a:cxnSpLocks/>
              <a:stCxn id="52" idx="0"/>
              <a:endCxn id="51" idx="3"/>
            </p:cNvCxnSpPr>
            <p:nvPr/>
          </p:nvCxnSpPr>
          <p:spPr>
            <a:xfrm flipV="1">
              <a:off x="4022032" y="4077839"/>
              <a:ext cx="158798" cy="28533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06B124C-9847-774B-A9FE-B1771A20445E}"/>
                </a:ext>
              </a:extLst>
            </p:cNvPr>
            <p:cNvCxnSpPr>
              <a:cxnSpLocks/>
              <a:stCxn id="54" idx="0"/>
              <a:endCxn id="51" idx="4"/>
            </p:cNvCxnSpPr>
            <p:nvPr/>
          </p:nvCxnSpPr>
          <p:spPr>
            <a:xfrm flipV="1">
              <a:off x="4059728" y="4094294"/>
              <a:ext cx="154209" cy="67419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C1F153-23F0-BD45-9C67-AA818F8371FF}"/>
                </a:ext>
              </a:extLst>
            </p:cNvPr>
            <p:cNvCxnSpPr>
              <a:cxnSpLocks/>
              <a:stCxn id="53" idx="1"/>
              <a:endCxn id="51" idx="5"/>
            </p:cNvCxnSpPr>
            <p:nvPr/>
          </p:nvCxnSpPr>
          <p:spPr>
            <a:xfrm flipH="1" flipV="1">
              <a:off x="4247042" y="4077839"/>
              <a:ext cx="95936" cy="30446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E3E6D40-247C-6044-BAA7-34F16A137F64}"/>
                </a:ext>
              </a:extLst>
            </p:cNvPr>
            <p:cNvCxnSpPr>
              <a:cxnSpLocks/>
              <a:stCxn id="54" idx="6"/>
              <a:endCxn id="53" idx="3"/>
            </p:cNvCxnSpPr>
            <p:nvPr/>
          </p:nvCxnSpPr>
          <p:spPr>
            <a:xfrm flipV="1">
              <a:off x="4106547" y="4461756"/>
              <a:ext cx="236432" cy="36292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BF35B61-1C2C-8E4C-9F3F-E68889FEA06A}"/>
                </a:ext>
              </a:extLst>
            </p:cNvPr>
            <p:cNvCxnSpPr>
              <a:cxnSpLocks/>
              <a:stCxn id="36" idx="1"/>
              <a:endCxn id="35" idx="4"/>
            </p:cNvCxnSpPr>
            <p:nvPr/>
          </p:nvCxnSpPr>
          <p:spPr>
            <a:xfrm flipV="1">
              <a:off x="4730952" y="3039185"/>
              <a:ext cx="159090" cy="34051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851FB5-16C0-3546-BA92-B71D3041FD77}"/>
                </a:ext>
              </a:extLst>
            </p:cNvPr>
            <p:cNvCxnSpPr>
              <a:cxnSpLocks/>
              <a:stCxn id="37" idx="1"/>
              <a:endCxn id="35" idx="4"/>
            </p:cNvCxnSpPr>
            <p:nvPr/>
          </p:nvCxnSpPr>
          <p:spPr>
            <a:xfrm flipH="1" flipV="1">
              <a:off x="4890042" y="3039185"/>
              <a:ext cx="166211" cy="43000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D93BF9E-1093-544F-85A0-4F2041B04E4F}"/>
                </a:ext>
              </a:extLst>
            </p:cNvPr>
            <p:cNvCxnSpPr>
              <a:cxnSpLocks/>
              <a:stCxn id="36" idx="5"/>
              <a:endCxn id="37" idx="2"/>
            </p:cNvCxnSpPr>
            <p:nvPr/>
          </p:nvCxnSpPr>
          <p:spPr>
            <a:xfrm>
              <a:off x="4797164" y="3459151"/>
              <a:ext cx="245376" cy="4976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B293D35-9963-8A44-AD8B-8161C9FFB8A6}"/>
                </a:ext>
              </a:extLst>
            </p:cNvPr>
            <p:cNvSpPr/>
            <p:nvPr/>
          </p:nvSpPr>
          <p:spPr>
            <a:xfrm>
              <a:off x="4127144" y="2874047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D1E28A7-59C6-3441-9A79-6B41DEB6D7B4}"/>
                </a:ext>
              </a:extLst>
            </p:cNvPr>
            <p:cNvSpPr/>
            <p:nvPr/>
          </p:nvSpPr>
          <p:spPr>
            <a:xfrm>
              <a:off x="4023045" y="3323514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932107D-C721-C341-B076-E87BCDAAD27A}"/>
                </a:ext>
              </a:extLst>
            </p:cNvPr>
            <p:cNvSpPr/>
            <p:nvPr/>
          </p:nvSpPr>
          <p:spPr>
            <a:xfrm>
              <a:off x="4358566" y="3221848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B6184F8-80FE-1C40-9591-C19195660994}"/>
                </a:ext>
              </a:extLst>
            </p:cNvPr>
            <p:cNvCxnSpPr>
              <a:cxnSpLocks/>
              <a:stCxn id="62" idx="5"/>
              <a:endCxn id="64" idx="0"/>
            </p:cNvCxnSpPr>
            <p:nvPr/>
          </p:nvCxnSpPr>
          <p:spPr>
            <a:xfrm>
              <a:off x="4207069" y="2969958"/>
              <a:ext cx="198317" cy="25189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90F7618-ACBF-814C-897A-471026A70546}"/>
                </a:ext>
              </a:extLst>
            </p:cNvPr>
            <p:cNvCxnSpPr>
              <a:cxnSpLocks/>
              <a:stCxn id="63" idx="1"/>
            </p:cNvCxnSpPr>
            <p:nvPr/>
          </p:nvCxnSpPr>
          <p:spPr>
            <a:xfrm flipV="1">
              <a:off x="4036758" y="2999855"/>
              <a:ext cx="135302" cy="34011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DFFC7D6-3CF0-984E-9370-F7B18D569B81}"/>
                </a:ext>
              </a:extLst>
            </p:cNvPr>
            <p:cNvCxnSpPr>
              <a:cxnSpLocks/>
              <a:stCxn id="63" idx="6"/>
              <a:endCxn id="64" idx="2"/>
            </p:cNvCxnSpPr>
            <p:nvPr/>
          </p:nvCxnSpPr>
          <p:spPr>
            <a:xfrm flipV="1">
              <a:off x="4116683" y="3278031"/>
              <a:ext cx="241884" cy="10166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7875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DE4798-EF47-4420-865A-90F8CB6F0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EFB064-5812-45C6-9578-0169BC52E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51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1B131-631A-0649-B719-37256D626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172"/>
            <a:ext cx="10515600" cy="1325563"/>
          </a:xfrm>
        </p:spPr>
        <p:txBody>
          <a:bodyPr/>
          <a:lstStyle/>
          <a:p>
            <a:r>
              <a:rPr lang="en-US" dirty="0"/>
              <a:t>The Power of 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15F194-06D7-E545-AB9D-2C8EE1BE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28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2BE2C-5A72-4741-8453-502551789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90688"/>
            <a:ext cx="4648200" cy="2272880"/>
          </a:xfrm>
          <a:prstGeom prst="rect">
            <a:avLst/>
          </a:prstGeom>
        </p:spPr>
      </p:pic>
      <p:pic>
        <p:nvPicPr>
          <p:cNvPr id="5" name="Picture 4" descr="mage result for imagenet">
            <a:extLst>
              <a:ext uri="{FF2B5EF4-FFF2-40B4-BE49-F238E27FC236}">
                <a16:creationId xmlns:a16="http://schemas.microsoft.com/office/drawing/2014/main" id="{88D70661-8C44-0644-AF22-EB7EDEEED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200" y="1639545"/>
            <a:ext cx="2383973" cy="238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mage result for speech signal">
            <a:extLst>
              <a:ext uri="{FF2B5EF4-FFF2-40B4-BE49-F238E27FC236}">
                <a16:creationId xmlns:a16="http://schemas.microsoft.com/office/drawing/2014/main" id="{2A9DFF09-5899-7647-8603-50E3771F0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372" y="4409680"/>
            <a:ext cx="2269671" cy="175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576E46-6A28-984F-8F1A-740CC8691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694" y="4307328"/>
            <a:ext cx="4527198" cy="196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99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64AE34-812A-4BDA-A056-D3D631AC9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50A100-7BFE-48F3-8E95-55E60FAF3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38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6F3AF-5685-4C74-92AD-34E112BBE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BEE90-95F2-4785-8126-FDCCE343F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22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B3A93B-9A7C-4455-A0FB-A44134FA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179669-B12A-4FB0-BC62-C8F17B8EF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19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3F3D30-1F32-4C87-A6D1-C3C17FDAE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C4637-0970-4A30-8D8F-1169B664E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96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30A8-7288-1946-BDED-7BEE5061E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53" y="-30546"/>
            <a:ext cx="10515600" cy="1325563"/>
          </a:xfrm>
        </p:spPr>
        <p:txBody>
          <a:bodyPr/>
          <a:lstStyle/>
          <a:p>
            <a:r>
              <a:rPr lang="en-US" dirty="0"/>
              <a:t>Graph Neural Networks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971C879-D8A1-8248-B7BF-61B2305F57BB}"/>
              </a:ext>
            </a:extLst>
          </p:cNvPr>
          <p:cNvGrpSpPr/>
          <p:nvPr/>
        </p:nvGrpSpPr>
        <p:grpSpPr>
          <a:xfrm>
            <a:off x="1659243" y="1722163"/>
            <a:ext cx="1163096" cy="2832772"/>
            <a:chOff x="3975213" y="1932007"/>
            <a:chExt cx="1210757" cy="2948851"/>
          </a:xfrm>
          <a:scene3d>
            <a:camera prst="orthographicFront">
              <a:rot lat="0" lon="3000000" rev="0"/>
            </a:camera>
            <a:lightRig rig="threePt" dir="t"/>
          </a:scene3d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CBD43E63-6CCA-0944-9D14-2455EDCFEFCD}"/>
                </a:ext>
              </a:extLst>
            </p:cNvPr>
            <p:cNvSpPr/>
            <p:nvPr/>
          </p:nvSpPr>
          <p:spPr>
            <a:xfrm>
              <a:off x="4916554" y="1932007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942AFF21-0B7A-0C49-84D3-914489F799C9}"/>
                </a:ext>
              </a:extLst>
            </p:cNvPr>
            <p:cNvSpPr/>
            <p:nvPr/>
          </p:nvSpPr>
          <p:spPr>
            <a:xfrm>
              <a:off x="4551602" y="235796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0124DC4D-E4B7-7149-AB1F-6C34CB181040}"/>
                </a:ext>
              </a:extLst>
            </p:cNvPr>
            <p:cNvSpPr/>
            <p:nvPr/>
          </p:nvSpPr>
          <p:spPr>
            <a:xfrm>
              <a:off x="4838968" y="2478355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D6F981D7-D947-A348-924B-8929FD3409B3}"/>
                </a:ext>
              </a:extLst>
            </p:cNvPr>
            <p:cNvCxnSpPr>
              <a:stCxn id="189" idx="6"/>
              <a:endCxn id="188" idx="3"/>
            </p:cNvCxnSpPr>
            <p:nvPr/>
          </p:nvCxnSpPr>
          <p:spPr>
            <a:xfrm flipV="1">
              <a:off x="4645240" y="2027917"/>
              <a:ext cx="285027" cy="3862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414F36B-61F7-9D4D-82CE-6345D2E61F19}"/>
                </a:ext>
              </a:extLst>
            </p:cNvPr>
            <p:cNvCxnSpPr>
              <a:cxnSpLocks/>
              <a:stCxn id="190" idx="0"/>
              <a:endCxn id="188" idx="4"/>
            </p:cNvCxnSpPr>
            <p:nvPr/>
          </p:nvCxnSpPr>
          <p:spPr>
            <a:xfrm flipV="1">
              <a:off x="4885787" y="2044373"/>
              <a:ext cx="77587" cy="433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4E529280-4B4D-1C46-8E52-3E8EF7ABCE22}"/>
                </a:ext>
              </a:extLst>
            </p:cNvPr>
            <p:cNvCxnSpPr>
              <a:cxnSpLocks/>
              <a:stCxn id="189" idx="5"/>
              <a:endCxn id="190" idx="2"/>
            </p:cNvCxnSpPr>
            <p:nvPr/>
          </p:nvCxnSpPr>
          <p:spPr>
            <a:xfrm>
              <a:off x="4631528" y="2453871"/>
              <a:ext cx="207440" cy="806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AA76174-2967-114F-A564-B75C53C55E2B}"/>
                </a:ext>
              </a:extLst>
            </p:cNvPr>
            <p:cNvCxnSpPr>
              <a:cxnSpLocks/>
              <a:stCxn id="229" idx="7"/>
              <a:endCxn id="189" idx="3"/>
            </p:cNvCxnSpPr>
            <p:nvPr/>
          </p:nvCxnSpPr>
          <p:spPr>
            <a:xfrm flipV="1">
              <a:off x="4207068" y="2453871"/>
              <a:ext cx="358247" cy="4366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FB916BE-E7A7-4A4E-B5C6-6C3D2E9214B6}"/>
                </a:ext>
              </a:extLst>
            </p:cNvPr>
            <p:cNvCxnSpPr>
              <a:cxnSpLocks/>
              <a:stCxn id="202" idx="0"/>
              <a:endCxn id="190" idx="4"/>
            </p:cNvCxnSpPr>
            <p:nvPr/>
          </p:nvCxnSpPr>
          <p:spPr>
            <a:xfrm flipH="1" flipV="1">
              <a:off x="4885787" y="2590721"/>
              <a:ext cx="4255" cy="336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DFD1212-F405-0A49-B596-A57272850708}"/>
                </a:ext>
              </a:extLst>
            </p:cNvPr>
            <p:cNvCxnSpPr>
              <a:cxnSpLocks/>
              <a:stCxn id="203" idx="1"/>
              <a:endCxn id="231" idx="5"/>
            </p:cNvCxnSpPr>
            <p:nvPr/>
          </p:nvCxnSpPr>
          <p:spPr>
            <a:xfrm flipH="1" flipV="1">
              <a:off x="4438490" y="3317758"/>
              <a:ext cx="292461" cy="619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FA9B3CC-8447-C242-A1B2-605769069705}"/>
                </a:ext>
              </a:extLst>
            </p:cNvPr>
            <p:cNvCxnSpPr>
              <a:cxnSpLocks/>
              <a:stCxn id="218" idx="7"/>
              <a:endCxn id="203" idx="3"/>
            </p:cNvCxnSpPr>
            <p:nvPr/>
          </p:nvCxnSpPr>
          <p:spPr>
            <a:xfrm flipV="1">
              <a:off x="4247042" y="3459151"/>
              <a:ext cx="483910" cy="5392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7898C6DB-C1B5-6E4E-A789-24C958ADFE9B}"/>
                </a:ext>
              </a:extLst>
            </p:cNvPr>
            <p:cNvCxnSpPr>
              <a:cxnSpLocks/>
              <a:stCxn id="218" idx="6"/>
              <a:endCxn id="211" idx="2"/>
            </p:cNvCxnSpPr>
            <p:nvPr/>
          </p:nvCxnSpPr>
          <p:spPr>
            <a:xfrm flipV="1">
              <a:off x="4260756" y="3878526"/>
              <a:ext cx="338729" cy="1595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B5D3C41E-6950-3446-9080-00DECC5F4497}"/>
                </a:ext>
              </a:extLst>
            </p:cNvPr>
            <p:cNvSpPr/>
            <p:nvPr/>
          </p:nvSpPr>
          <p:spPr>
            <a:xfrm>
              <a:off x="5056831" y="228484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4EBC7A9-DE35-6F47-A38C-08F7ACC8DC39}"/>
                </a:ext>
              </a:extLst>
            </p:cNvPr>
            <p:cNvCxnSpPr>
              <a:cxnSpLocks/>
              <a:stCxn id="199" idx="1"/>
              <a:endCxn id="188" idx="4"/>
            </p:cNvCxnSpPr>
            <p:nvPr/>
          </p:nvCxnSpPr>
          <p:spPr>
            <a:xfrm flipH="1" flipV="1">
              <a:off x="4963373" y="2044373"/>
              <a:ext cx="107170" cy="2569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A3C6566-4BFA-8841-B390-DE9C380B42BF}"/>
                </a:ext>
              </a:extLst>
            </p:cNvPr>
            <p:cNvCxnSpPr>
              <a:cxnSpLocks/>
              <a:stCxn id="190" idx="6"/>
              <a:endCxn id="199" idx="3"/>
            </p:cNvCxnSpPr>
            <p:nvPr/>
          </p:nvCxnSpPr>
          <p:spPr>
            <a:xfrm flipV="1">
              <a:off x="4932607" y="2380759"/>
              <a:ext cx="137938" cy="1537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AF14CD2-4EC7-8F46-8FBF-22B55AB8AAD3}"/>
                </a:ext>
              </a:extLst>
            </p:cNvPr>
            <p:cNvSpPr/>
            <p:nvPr/>
          </p:nvSpPr>
          <p:spPr>
            <a:xfrm>
              <a:off x="4843222" y="292681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1E10880-BD7A-4548-AE5B-7B317AF87371}"/>
                </a:ext>
              </a:extLst>
            </p:cNvPr>
            <p:cNvSpPr/>
            <p:nvPr/>
          </p:nvSpPr>
          <p:spPr>
            <a:xfrm>
              <a:off x="4717239" y="3363241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5FA83952-8A2A-BB4C-A6CA-56CC9E30CA7B}"/>
                </a:ext>
              </a:extLst>
            </p:cNvPr>
            <p:cNvSpPr/>
            <p:nvPr/>
          </p:nvSpPr>
          <p:spPr>
            <a:xfrm>
              <a:off x="5042540" y="345272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5C5B2B6A-9B7C-4E4D-9C08-93C5231885F4}"/>
                </a:ext>
              </a:extLst>
            </p:cNvPr>
            <p:cNvCxnSpPr>
              <a:cxnSpLocks/>
              <a:stCxn id="211" idx="6"/>
              <a:endCxn id="214" idx="1"/>
            </p:cNvCxnSpPr>
            <p:nvPr/>
          </p:nvCxnSpPr>
          <p:spPr>
            <a:xfrm>
              <a:off x="4693122" y="3878526"/>
              <a:ext cx="325250" cy="3433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CE471D6-6EA4-3F4A-BE88-537A651EE6C0}"/>
                </a:ext>
              </a:extLst>
            </p:cNvPr>
            <p:cNvCxnSpPr>
              <a:cxnSpLocks/>
              <a:stCxn id="212" idx="5"/>
              <a:endCxn id="214" idx="0"/>
            </p:cNvCxnSpPr>
            <p:nvPr/>
          </p:nvCxnSpPr>
          <p:spPr>
            <a:xfrm>
              <a:off x="4893394" y="3770370"/>
              <a:ext cx="158083" cy="435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C32103A-0D9E-774A-808E-7F29970B5988}"/>
                </a:ext>
              </a:extLst>
            </p:cNvPr>
            <p:cNvCxnSpPr>
              <a:cxnSpLocks/>
              <a:stCxn id="213" idx="0"/>
              <a:endCxn id="211" idx="5"/>
            </p:cNvCxnSpPr>
            <p:nvPr/>
          </p:nvCxnSpPr>
          <p:spPr>
            <a:xfrm flipH="1" flipV="1">
              <a:off x="4679409" y="3918254"/>
              <a:ext cx="92291" cy="4388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59EE4DC1-59B4-814B-9912-0EC84E1F3024}"/>
                </a:ext>
              </a:extLst>
            </p:cNvPr>
            <p:cNvCxnSpPr>
              <a:cxnSpLocks/>
              <a:stCxn id="212" idx="5"/>
              <a:endCxn id="215" idx="2"/>
            </p:cNvCxnSpPr>
            <p:nvPr/>
          </p:nvCxnSpPr>
          <p:spPr>
            <a:xfrm>
              <a:off x="4893394" y="3770370"/>
              <a:ext cx="198937" cy="1501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52C0058-EAB6-0247-B220-A8F10BE34A7B}"/>
                </a:ext>
              </a:extLst>
            </p:cNvPr>
            <p:cNvCxnSpPr>
              <a:cxnSpLocks/>
              <a:stCxn id="213" idx="0"/>
              <a:endCxn id="212" idx="4"/>
            </p:cNvCxnSpPr>
            <p:nvPr/>
          </p:nvCxnSpPr>
          <p:spPr>
            <a:xfrm flipV="1">
              <a:off x="4771700" y="3786826"/>
              <a:ext cx="88590" cy="5702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3B80387-D89E-D240-9186-FCFAAA81A3E6}"/>
                </a:ext>
              </a:extLst>
            </p:cNvPr>
            <p:cNvCxnSpPr>
              <a:cxnSpLocks/>
              <a:stCxn id="211" idx="6"/>
              <a:endCxn id="215" idx="4"/>
            </p:cNvCxnSpPr>
            <p:nvPr/>
          </p:nvCxnSpPr>
          <p:spPr>
            <a:xfrm>
              <a:off x="4693122" y="3878526"/>
              <a:ext cx="446029" cy="981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391CCA89-7BD5-B547-81B3-7C72BCA2331A}"/>
                </a:ext>
              </a:extLst>
            </p:cNvPr>
            <p:cNvSpPr/>
            <p:nvPr/>
          </p:nvSpPr>
          <p:spPr>
            <a:xfrm>
              <a:off x="4599484" y="3822343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580B415D-64B5-2046-8A25-117C1BAAA3FB}"/>
                </a:ext>
              </a:extLst>
            </p:cNvPr>
            <p:cNvSpPr/>
            <p:nvPr/>
          </p:nvSpPr>
          <p:spPr>
            <a:xfrm>
              <a:off x="4813470" y="367445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4389529-A6AC-1E4E-A667-47045D5F0DFF}"/>
                </a:ext>
              </a:extLst>
            </p:cNvPr>
            <p:cNvSpPr/>
            <p:nvPr/>
          </p:nvSpPr>
          <p:spPr>
            <a:xfrm>
              <a:off x="4724880" y="4357086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CAEB1F54-289F-6C4B-A813-A4DD847537FD}"/>
                </a:ext>
              </a:extLst>
            </p:cNvPr>
            <p:cNvSpPr/>
            <p:nvPr/>
          </p:nvSpPr>
          <p:spPr>
            <a:xfrm>
              <a:off x="5004658" y="420546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14C373F-AA01-5F4C-BB25-8FF344BC752D}"/>
                </a:ext>
              </a:extLst>
            </p:cNvPr>
            <p:cNvSpPr/>
            <p:nvPr/>
          </p:nvSpPr>
          <p:spPr>
            <a:xfrm>
              <a:off x="5092332" y="386435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0DD628F-34CB-7B4B-BCD5-5B0F1E1B3227}"/>
                </a:ext>
              </a:extLst>
            </p:cNvPr>
            <p:cNvCxnSpPr>
              <a:cxnSpLocks/>
              <a:stCxn id="219" idx="6"/>
              <a:endCxn id="220" idx="2"/>
            </p:cNvCxnSpPr>
            <p:nvPr/>
          </p:nvCxnSpPr>
          <p:spPr>
            <a:xfrm>
              <a:off x="4068851" y="4419353"/>
              <a:ext cx="260414" cy="26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8780D7FD-04A9-C649-8E78-26E11F39883E}"/>
                </a:ext>
              </a:extLst>
            </p:cNvPr>
            <p:cNvCxnSpPr>
              <a:cxnSpLocks/>
              <a:stCxn id="221" idx="1"/>
              <a:endCxn id="219" idx="3"/>
            </p:cNvCxnSpPr>
            <p:nvPr/>
          </p:nvCxnSpPr>
          <p:spPr>
            <a:xfrm flipH="1" flipV="1">
              <a:off x="3988925" y="4459081"/>
              <a:ext cx="37695" cy="325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AFB055D3-AE60-B942-84E3-0BE007146E77}"/>
                </a:ext>
              </a:extLst>
            </p:cNvPr>
            <p:cNvSpPr/>
            <p:nvPr/>
          </p:nvSpPr>
          <p:spPr>
            <a:xfrm>
              <a:off x="4167118" y="398192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CA1EED4E-708A-5C4E-A1F4-C8F533CDA5B9}"/>
                </a:ext>
              </a:extLst>
            </p:cNvPr>
            <p:cNvSpPr/>
            <p:nvPr/>
          </p:nvSpPr>
          <p:spPr>
            <a:xfrm>
              <a:off x="3975213" y="436317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71D7AAC1-AF0C-4145-AB72-D3D1223743F2}"/>
                </a:ext>
              </a:extLst>
            </p:cNvPr>
            <p:cNvSpPr/>
            <p:nvPr/>
          </p:nvSpPr>
          <p:spPr>
            <a:xfrm>
              <a:off x="4329265" y="4365845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64B7E917-406B-2746-BC1E-1B5A55FB7096}"/>
                </a:ext>
              </a:extLst>
            </p:cNvPr>
            <p:cNvSpPr/>
            <p:nvPr/>
          </p:nvSpPr>
          <p:spPr>
            <a:xfrm>
              <a:off x="4012909" y="4768492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93D81417-D4FA-3D45-9D77-21D8804BAC9C}"/>
                </a:ext>
              </a:extLst>
            </p:cNvPr>
            <p:cNvCxnSpPr>
              <a:cxnSpLocks/>
              <a:stCxn id="219" idx="0"/>
              <a:endCxn id="218" idx="3"/>
            </p:cNvCxnSpPr>
            <p:nvPr/>
          </p:nvCxnSpPr>
          <p:spPr>
            <a:xfrm flipV="1">
              <a:off x="4022032" y="4077839"/>
              <a:ext cx="158798" cy="2853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B497489-AB27-DE4C-AE5F-42EE97E91935}"/>
                </a:ext>
              </a:extLst>
            </p:cNvPr>
            <p:cNvCxnSpPr>
              <a:cxnSpLocks/>
              <a:stCxn id="221" idx="0"/>
              <a:endCxn id="218" idx="4"/>
            </p:cNvCxnSpPr>
            <p:nvPr/>
          </p:nvCxnSpPr>
          <p:spPr>
            <a:xfrm flipV="1">
              <a:off x="4059728" y="4094294"/>
              <a:ext cx="154209" cy="674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3F652C90-700D-8D4A-964B-43F55564BBBD}"/>
                </a:ext>
              </a:extLst>
            </p:cNvPr>
            <p:cNvCxnSpPr>
              <a:cxnSpLocks/>
              <a:stCxn id="220" idx="1"/>
              <a:endCxn id="218" idx="5"/>
            </p:cNvCxnSpPr>
            <p:nvPr/>
          </p:nvCxnSpPr>
          <p:spPr>
            <a:xfrm flipH="1" flipV="1">
              <a:off x="4247042" y="4077839"/>
              <a:ext cx="95936" cy="304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C3DA887-CA6D-674D-9C90-FA9D00890D7C}"/>
                </a:ext>
              </a:extLst>
            </p:cNvPr>
            <p:cNvCxnSpPr>
              <a:cxnSpLocks/>
              <a:stCxn id="221" idx="6"/>
              <a:endCxn id="220" idx="3"/>
            </p:cNvCxnSpPr>
            <p:nvPr/>
          </p:nvCxnSpPr>
          <p:spPr>
            <a:xfrm flipV="1">
              <a:off x="4106547" y="4461756"/>
              <a:ext cx="236432" cy="362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BC5E059-9FF9-F646-BA37-C1332422AE7D}"/>
                </a:ext>
              </a:extLst>
            </p:cNvPr>
            <p:cNvCxnSpPr>
              <a:cxnSpLocks/>
              <a:stCxn id="203" idx="1"/>
              <a:endCxn id="202" idx="4"/>
            </p:cNvCxnSpPr>
            <p:nvPr/>
          </p:nvCxnSpPr>
          <p:spPr>
            <a:xfrm flipV="1">
              <a:off x="4730952" y="3039185"/>
              <a:ext cx="159090" cy="3405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6A2BBDD-FA70-B941-9EE0-4154FAFB2A92}"/>
                </a:ext>
              </a:extLst>
            </p:cNvPr>
            <p:cNvCxnSpPr>
              <a:cxnSpLocks/>
              <a:stCxn id="204" idx="1"/>
              <a:endCxn id="202" idx="4"/>
            </p:cNvCxnSpPr>
            <p:nvPr/>
          </p:nvCxnSpPr>
          <p:spPr>
            <a:xfrm flipH="1" flipV="1">
              <a:off x="4890042" y="3039185"/>
              <a:ext cx="166211" cy="43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4DCF22B-2473-504B-83C6-170499AD11F5}"/>
                </a:ext>
              </a:extLst>
            </p:cNvPr>
            <p:cNvCxnSpPr>
              <a:cxnSpLocks/>
              <a:stCxn id="203" idx="5"/>
              <a:endCxn id="204" idx="2"/>
            </p:cNvCxnSpPr>
            <p:nvPr/>
          </p:nvCxnSpPr>
          <p:spPr>
            <a:xfrm>
              <a:off x="4797164" y="3459151"/>
              <a:ext cx="245376" cy="497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DEDA587F-9E8D-D742-BF0B-416E54D00304}"/>
                </a:ext>
              </a:extLst>
            </p:cNvPr>
            <p:cNvSpPr/>
            <p:nvPr/>
          </p:nvSpPr>
          <p:spPr>
            <a:xfrm>
              <a:off x="4127144" y="2874047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CBE5304D-9854-EA4A-BDDD-B24EE706CDD4}"/>
                </a:ext>
              </a:extLst>
            </p:cNvPr>
            <p:cNvSpPr/>
            <p:nvPr/>
          </p:nvSpPr>
          <p:spPr>
            <a:xfrm>
              <a:off x="4023045" y="3323514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3FC82C26-44B6-2540-918F-5F3A63A98D43}"/>
                </a:ext>
              </a:extLst>
            </p:cNvPr>
            <p:cNvSpPr/>
            <p:nvPr/>
          </p:nvSpPr>
          <p:spPr>
            <a:xfrm>
              <a:off x="4358566" y="322184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203AFC9-E074-C844-BAEB-EFD110C90C23}"/>
                </a:ext>
              </a:extLst>
            </p:cNvPr>
            <p:cNvCxnSpPr>
              <a:cxnSpLocks/>
              <a:stCxn id="229" idx="5"/>
              <a:endCxn id="231" idx="0"/>
            </p:cNvCxnSpPr>
            <p:nvPr/>
          </p:nvCxnSpPr>
          <p:spPr>
            <a:xfrm>
              <a:off x="4207069" y="2969958"/>
              <a:ext cx="198317" cy="2518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10A6A82-BECB-8E45-941C-1485559B6379}"/>
                </a:ext>
              </a:extLst>
            </p:cNvPr>
            <p:cNvCxnSpPr>
              <a:cxnSpLocks/>
              <a:stCxn id="230" idx="1"/>
            </p:cNvCxnSpPr>
            <p:nvPr/>
          </p:nvCxnSpPr>
          <p:spPr>
            <a:xfrm flipV="1">
              <a:off x="4036758" y="2999855"/>
              <a:ext cx="135302" cy="3401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117D751-98F6-6B42-A931-BDC361A5E002}"/>
                </a:ext>
              </a:extLst>
            </p:cNvPr>
            <p:cNvCxnSpPr>
              <a:cxnSpLocks/>
              <a:stCxn id="230" idx="6"/>
              <a:endCxn id="231" idx="2"/>
            </p:cNvCxnSpPr>
            <p:nvPr/>
          </p:nvCxnSpPr>
          <p:spPr>
            <a:xfrm flipV="1">
              <a:off x="4116683" y="3278031"/>
              <a:ext cx="241884" cy="1016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ight Arrow 2"/>
          <p:cNvSpPr/>
          <p:nvPr/>
        </p:nvSpPr>
        <p:spPr>
          <a:xfrm>
            <a:off x="2740045" y="2979363"/>
            <a:ext cx="332266" cy="3791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mage result for ReLU activation func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025" y="2570846"/>
            <a:ext cx="1710900" cy="133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971C879-D8A1-8248-B7BF-61B2305F57BB}"/>
              </a:ext>
            </a:extLst>
          </p:cNvPr>
          <p:cNvGrpSpPr/>
          <p:nvPr/>
        </p:nvGrpSpPr>
        <p:grpSpPr>
          <a:xfrm>
            <a:off x="1731666" y="2030267"/>
            <a:ext cx="3772078" cy="2835857"/>
            <a:chOff x="2834964" y="2405636"/>
            <a:chExt cx="3586772" cy="2379312"/>
          </a:xfrm>
          <a:scene3d>
            <a:camera prst="orthographicFront">
              <a:rot lat="0" lon="3000000" rev="0"/>
            </a:camera>
            <a:lightRig rig="threePt" dir="t"/>
          </a:scene3d>
        </p:grpSpPr>
        <p:sp>
          <p:nvSpPr>
            <p:cNvPr id="141" name="Parallelogram 140">
              <a:extLst>
                <a:ext uri="{FF2B5EF4-FFF2-40B4-BE49-F238E27FC236}">
                  <a16:creationId xmlns:a16="http://schemas.microsoft.com/office/drawing/2014/main" id="{AD5BC687-A0F6-F343-ABB4-0CA76EA79C63}"/>
                </a:ext>
              </a:extLst>
            </p:cNvPr>
            <p:cNvSpPr/>
            <p:nvPr/>
          </p:nvSpPr>
          <p:spPr>
            <a:xfrm rot="19202589">
              <a:off x="2834964" y="2405636"/>
              <a:ext cx="3586772" cy="2073297"/>
            </a:xfrm>
            <a:prstGeom prst="parallelogram">
              <a:avLst>
                <a:gd name="adj" fmla="val 83127"/>
              </a:avLst>
            </a:prstGeom>
            <a:solidFill>
              <a:srgbClr val="92D050"/>
            </a:solidFill>
            <a:ln w="22225">
              <a:solidFill>
                <a:schemeClr val="accent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780D7FD-04A9-C649-8E78-26E11F3988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88925" y="4459081"/>
              <a:ext cx="37695" cy="325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6971C879-D8A1-8248-B7BF-61B2305F57BB}"/>
              </a:ext>
            </a:extLst>
          </p:cNvPr>
          <p:cNvGrpSpPr/>
          <p:nvPr/>
        </p:nvGrpSpPr>
        <p:grpSpPr>
          <a:xfrm>
            <a:off x="5233568" y="2185321"/>
            <a:ext cx="3772078" cy="2835857"/>
            <a:chOff x="2834964" y="2405636"/>
            <a:chExt cx="3586772" cy="2379312"/>
          </a:xfrm>
          <a:scene3d>
            <a:camera prst="orthographicFront">
              <a:rot lat="0" lon="3000000" rev="0"/>
            </a:camera>
            <a:lightRig rig="threePt" dir="t"/>
          </a:scene3d>
        </p:grpSpPr>
        <p:sp>
          <p:nvSpPr>
            <p:cNvPr id="239" name="Parallelogram 238">
              <a:extLst>
                <a:ext uri="{FF2B5EF4-FFF2-40B4-BE49-F238E27FC236}">
                  <a16:creationId xmlns:a16="http://schemas.microsoft.com/office/drawing/2014/main" id="{AD5BC687-A0F6-F343-ABB4-0CA76EA79C63}"/>
                </a:ext>
              </a:extLst>
            </p:cNvPr>
            <p:cNvSpPr/>
            <p:nvPr/>
          </p:nvSpPr>
          <p:spPr>
            <a:xfrm rot="19202589">
              <a:off x="2834964" y="2405636"/>
              <a:ext cx="3586772" cy="2073297"/>
            </a:xfrm>
            <a:prstGeom prst="parallelogram">
              <a:avLst>
                <a:gd name="adj" fmla="val 83127"/>
              </a:avLst>
            </a:prstGeom>
            <a:solidFill>
              <a:srgbClr val="92D050"/>
            </a:solidFill>
            <a:ln w="22225">
              <a:solidFill>
                <a:schemeClr val="accent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780D7FD-04A9-C649-8E78-26E11F3988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88925" y="4459081"/>
              <a:ext cx="37695" cy="325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41" name="表格 24"/>
          <p:cNvGraphicFramePr>
            <a:graphicFrameLocks noGrp="1"/>
          </p:cNvGraphicFramePr>
          <p:nvPr/>
        </p:nvGraphicFramePr>
        <p:xfrm>
          <a:off x="8084949" y="2085743"/>
          <a:ext cx="68459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2" name="Right Arrow 241"/>
          <p:cNvSpPr/>
          <p:nvPr/>
        </p:nvSpPr>
        <p:spPr>
          <a:xfrm>
            <a:off x="4099770" y="3016925"/>
            <a:ext cx="332266" cy="3791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ight Arrow 242"/>
          <p:cNvSpPr/>
          <p:nvPr/>
        </p:nvSpPr>
        <p:spPr>
          <a:xfrm>
            <a:off x="6260106" y="3023543"/>
            <a:ext cx="332266" cy="3791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ight Arrow 243"/>
          <p:cNvSpPr/>
          <p:nvPr/>
        </p:nvSpPr>
        <p:spPr>
          <a:xfrm>
            <a:off x="7694854" y="2993473"/>
            <a:ext cx="332266" cy="3791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ight Arrow 244"/>
          <p:cNvSpPr/>
          <p:nvPr/>
        </p:nvSpPr>
        <p:spPr>
          <a:xfrm>
            <a:off x="8884491" y="2979363"/>
            <a:ext cx="332266" cy="3791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Freeform 247">
            <a:extLst>
              <a:ext uri="{FF2B5EF4-FFF2-40B4-BE49-F238E27FC236}">
                <a16:creationId xmlns:a16="http://schemas.microsoft.com/office/drawing/2014/main" id="{E2DC0BE7-9B7A-E24F-B211-818E9DF912EA}"/>
              </a:ext>
            </a:extLst>
          </p:cNvPr>
          <p:cNvSpPr/>
          <p:nvPr/>
        </p:nvSpPr>
        <p:spPr>
          <a:xfrm>
            <a:off x="9502733" y="1476841"/>
            <a:ext cx="1077277" cy="1077277"/>
          </a:xfrm>
          <a:custGeom>
            <a:avLst/>
            <a:gdLst>
              <a:gd name="connsiteX0" fmla="*/ 0 w 1077277"/>
              <a:gd name="connsiteY0" fmla="*/ 538639 h 1077277"/>
              <a:gd name="connsiteX1" fmla="*/ 538639 w 1077277"/>
              <a:gd name="connsiteY1" fmla="*/ 0 h 1077277"/>
              <a:gd name="connsiteX2" fmla="*/ 1077278 w 1077277"/>
              <a:gd name="connsiteY2" fmla="*/ 538639 h 1077277"/>
              <a:gd name="connsiteX3" fmla="*/ 538639 w 1077277"/>
              <a:gd name="connsiteY3" fmla="*/ 1077278 h 1077277"/>
              <a:gd name="connsiteX4" fmla="*/ 0 w 1077277"/>
              <a:gd name="connsiteY4" fmla="*/ 538639 h 107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277" h="1077277">
                <a:moveTo>
                  <a:pt x="0" y="538639"/>
                </a:moveTo>
                <a:cubicBezTo>
                  <a:pt x="0" y="241157"/>
                  <a:pt x="241157" y="0"/>
                  <a:pt x="538639" y="0"/>
                </a:cubicBezTo>
                <a:cubicBezTo>
                  <a:pt x="836121" y="0"/>
                  <a:pt x="1077278" y="241157"/>
                  <a:pt x="1077278" y="538639"/>
                </a:cubicBezTo>
                <a:cubicBezTo>
                  <a:pt x="1077278" y="836121"/>
                  <a:pt x="836121" y="1077278"/>
                  <a:pt x="538639" y="1077278"/>
                </a:cubicBezTo>
                <a:cubicBezTo>
                  <a:pt x="241157" y="1077278"/>
                  <a:pt x="0" y="836121"/>
                  <a:pt x="0" y="538639"/>
                </a:cubicBezTo>
                <a:close/>
              </a:path>
            </a:pathLst>
          </a:custGeom>
          <a:solidFill>
            <a:srgbClr val="FFC0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514" tIns="189514" rIns="189514" bIns="189514" numCol="1" spcCol="1270" anchor="ctr" anchorCtr="0">
            <a:noAutofit/>
          </a:bodyPr>
          <a:lstStyle/>
          <a:p>
            <a:pPr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000" dirty="0"/>
          </a:p>
        </p:txBody>
      </p:sp>
      <p:sp>
        <p:nvSpPr>
          <p:cNvPr id="249" name="Freeform 248">
            <a:extLst>
              <a:ext uri="{FF2B5EF4-FFF2-40B4-BE49-F238E27FC236}">
                <a16:creationId xmlns:a16="http://schemas.microsoft.com/office/drawing/2014/main" id="{C6E5AE99-46D6-1245-A89E-0E1868251B69}"/>
              </a:ext>
            </a:extLst>
          </p:cNvPr>
          <p:cNvSpPr/>
          <p:nvPr/>
        </p:nvSpPr>
        <p:spPr>
          <a:xfrm>
            <a:off x="9521478" y="3709272"/>
            <a:ext cx="1077277" cy="1077277"/>
          </a:xfrm>
          <a:custGeom>
            <a:avLst/>
            <a:gdLst>
              <a:gd name="connsiteX0" fmla="*/ 0 w 1077277"/>
              <a:gd name="connsiteY0" fmla="*/ 538639 h 1077277"/>
              <a:gd name="connsiteX1" fmla="*/ 538639 w 1077277"/>
              <a:gd name="connsiteY1" fmla="*/ 0 h 1077277"/>
              <a:gd name="connsiteX2" fmla="*/ 1077278 w 1077277"/>
              <a:gd name="connsiteY2" fmla="*/ 538639 h 1077277"/>
              <a:gd name="connsiteX3" fmla="*/ 538639 w 1077277"/>
              <a:gd name="connsiteY3" fmla="*/ 1077278 h 1077277"/>
              <a:gd name="connsiteX4" fmla="*/ 0 w 1077277"/>
              <a:gd name="connsiteY4" fmla="*/ 538639 h 107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277" h="1077277">
                <a:moveTo>
                  <a:pt x="0" y="538639"/>
                </a:moveTo>
                <a:cubicBezTo>
                  <a:pt x="0" y="241157"/>
                  <a:pt x="241157" y="0"/>
                  <a:pt x="538639" y="0"/>
                </a:cubicBezTo>
                <a:cubicBezTo>
                  <a:pt x="836121" y="0"/>
                  <a:pt x="1077278" y="241157"/>
                  <a:pt x="1077278" y="538639"/>
                </a:cubicBezTo>
                <a:cubicBezTo>
                  <a:pt x="1077278" y="836121"/>
                  <a:pt x="836121" y="1077278"/>
                  <a:pt x="538639" y="1077278"/>
                </a:cubicBezTo>
                <a:cubicBezTo>
                  <a:pt x="241157" y="1077278"/>
                  <a:pt x="0" y="836121"/>
                  <a:pt x="0" y="538639"/>
                </a:cubicBezTo>
                <a:close/>
              </a:path>
            </a:pathLst>
          </a:custGeom>
          <a:solidFill>
            <a:srgbClr val="FFC0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514" tIns="189514" rIns="189514" bIns="189514" numCol="1" spcCol="1270" anchor="ctr" anchorCtr="0">
            <a:noAutofit/>
          </a:bodyPr>
          <a:lstStyle/>
          <a:p>
            <a:pPr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000" dirty="0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F43290B5-BC12-0D46-B085-8C59809FC685}"/>
              </a:ext>
            </a:extLst>
          </p:cNvPr>
          <p:cNvSpPr/>
          <p:nvPr/>
        </p:nvSpPr>
        <p:spPr>
          <a:xfrm>
            <a:off x="9502732" y="1866955"/>
            <a:ext cx="11078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Graph-level</a:t>
            </a:r>
            <a:endParaRPr lang="en-US" sz="11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98EA0CC6-8481-034A-AEF6-961BE1C7A752}"/>
              </a:ext>
            </a:extLst>
          </p:cNvPr>
          <p:cNvSpPr/>
          <p:nvPr/>
        </p:nvSpPr>
        <p:spPr>
          <a:xfrm>
            <a:off x="9582507" y="4122908"/>
            <a:ext cx="10540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Node-level</a:t>
            </a:r>
            <a:endParaRPr lang="en-US" sz="11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266687" y="3166838"/>
            <a:ext cx="491503" cy="6741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V="1">
            <a:off x="9282325" y="2354947"/>
            <a:ext cx="307676" cy="8398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4" name="Rectangle 253"/>
          <p:cNvSpPr/>
          <p:nvPr/>
        </p:nvSpPr>
        <p:spPr>
          <a:xfrm>
            <a:off x="2554455" y="5504381"/>
            <a:ext cx="191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 Convolutions</a:t>
            </a:r>
            <a:endParaRPr lang="en-US" sz="105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5" name="Rectangle 254"/>
          <p:cNvSpPr/>
          <p:nvPr/>
        </p:nvSpPr>
        <p:spPr>
          <a:xfrm>
            <a:off x="5923374" y="5536228"/>
            <a:ext cx="191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 Convolutions</a:t>
            </a:r>
            <a:endParaRPr lang="en-US" sz="105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6" name="Rectangle 255"/>
          <p:cNvSpPr/>
          <p:nvPr/>
        </p:nvSpPr>
        <p:spPr>
          <a:xfrm>
            <a:off x="4351323" y="2015478"/>
            <a:ext cx="1907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Activation Function</a:t>
            </a:r>
            <a:endParaRPr lang="en-US" sz="105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7694855" y="1574727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Representations </a:t>
            </a:r>
            <a:endParaRPr lang="en-US" sz="105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601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23E73-A0A4-0F41-8577-0FC060A04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07" dirty="0">
                <a:solidFill>
                  <a:srgbClr val="C00000"/>
                </a:solidFill>
              </a:rPr>
              <a:t>Machine(Deep) Learning </a:t>
            </a:r>
            <a:r>
              <a:rPr lang="en-US" b="1" spc="-33" dirty="0">
                <a:solidFill>
                  <a:srgbClr val="C00000"/>
                </a:solidFill>
              </a:rPr>
              <a:t>with</a:t>
            </a:r>
            <a:r>
              <a:rPr lang="en-US" b="1" spc="133" dirty="0">
                <a:solidFill>
                  <a:srgbClr val="C00000"/>
                </a:solidFill>
              </a:rPr>
              <a:t> </a:t>
            </a:r>
            <a:r>
              <a:rPr lang="en-US" b="1" spc="-93" dirty="0">
                <a:solidFill>
                  <a:srgbClr val="C00000"/>
                </a:solidFill>
              </a:rPr>
              <a:t>Graphs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8C464-477F-0C4F-BA6C-A590F2932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035" y="1825625"/>
            <a:ext cx="5948737" cy="4667250"/>
          </a:xfrm>
        </p:spPr>
        <p:txBody>
          <a:bodyPr>
            <a:normAutofit fontScale="85000" lnSpcReduction="10000"/>
          </a:bodyPr>
          <a:lstStyle/>
          <a:p>
            <a:pPr marL="0" indent="0">
              <a:spcBef>
                <a:spcPts val="687"/>
              </a:spcBef>
              <a:buNone/>
            </a:pPr>
            <a:r>
              <a:rPr lang="en-US" sz="3400" spc="-60" dirty="0">
                <a:cs typeface="Arial"/>
              </a:rPr>
              <a:t>Classical </a:t>
            </a:r>
            <a:r>
              <a:rPr lang="en-US" sz="3400" spc="-13" dirty="0">
                <a:cs typeface="Arial"/>
              </a:rPr>
              <a:t>ML tasks </a:t>
            </a:r>
            <a:r>
              <a:rPr lang="en-US" sz="3400" spc="-73" dirty="0">
                <a:cs typeface="Arial"/>
              </a:rPr>
              <a:t>in</a:t>
            </a:r>
            <a:r>
              <a:rPr lang="en-US" sz="3400" spc="180" dirty="0">
                <a:cs typeface="Arial"/>
              </a:rPr>
              <a:t> </a:t>
            </a:r>
            <a:r>
              <a:rPr lang="en-US" sz="3400" spc="-7" dirty="0">
                <a:cs typeface="Arial"/>
              </a:rPr>
              <a:t>graphs:</a:t>
            </a:r>
            <a:endParaRPr lang="en-US" sz="3400" dirty="0">
              <a:cs typeface="Arial"/>
            </a:endParaRP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Node classification</a:t>
            </a:r>
          </a:p>
          <a:p>
            <a:pPr marL="1083718" lvl="1" indent="-457200"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Predict </a:t>
            </a:r>
            <a:r>
              <a:rPr lang="en-US" sz="2933" spc="-113" dirty="0">
                <a:cs typeface="Arial"/>
              </a:rPr>
              <a:t>a </a:t>
            </a:r>
            <a:r>
              <a:rPr lang="en-US" sz="2933" spc="-40" dirty="0">
                <a:cs typeface="Arial"/>
              </a:rPr>
              <a:t>type </a:t>
            </a:r>
            <a:r>
              <a:rPr lang="en-US" sz="2933" spc="-33" dirty="0">
                <a:cs typeface="Arial"/>
              </a:rPr>
              <a:t>of </a:t>
            </a:r>
            <a:r>
              <a:rPr lang="en-US" sz="2933" spc="-113" dirty="0">
                <a:cs typeface="Arial"/>
              </a:rPr>
              <a:t>a </a:t>
            </a:r>
            <a:r>
              <a:rPr lang="en-US" sz="2933" spc="-87" dirty="0">
                <a:cs typeface="Arial"/>
              </a:rPr>
              <a:t>given</a:t>
            </a:r>
            <a:r>
              <a:rPr lang="en-US" sz="2933" spc="333" dirty="0">
                <a:cs typeface="Arial"/>
              </a:rPr>
              <a:t> </a:t>
            </a:r>
            <a:r>
              <a:rPr lang="en-US" sz="2933" spc="-33" dirty="0">
                <a:cs typeface="Arial"/>
              </a:rPr>
              <a:t>node</a:t>
            </a:r>
            <a:endParaRPr lang="en-US" sz="2933" dirty="0">
              <a:cs typeface="Arial"/>
            </a:endParaRP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Link prediction</a:t>
            </a:r>
          </a:p>
          <a:p>
            <a:pPr marL="1083718" lvl="1" indent="-457200">
              <a:lnSpc>
                <a:spcPct val="100000"/>
              </a:lnSpc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Predict whether two nodes are linked</a:t>
            </a: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Community detection</a:t>
            </a:r>
          </a:p>
          <a:p>
            <a:pPr marL="1083718" lvl="1" indent="-457200">
              <a:lnSpc>
                <a:spcPct val="110000"/>
              </a:lnSpc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Identify densely linked clusters of nodes</a:t>
            </a: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Graph similarity</a:t>
            </a:r>
          </a:p>
          <a:p>
            <a:pPr marL="1083718" lvl="1" indent="-457200">
              <a:lnSpc>
                <a:spcPct val="120000"/>
              </a:lnSpc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How similar are two (sub)graphs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BFFD3-9101-7E42-AC1C-62976366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70CA9B-6570-F94C-B4EF-88425E487FF7}"/>
              </a:ext>
            </a:extLst>
          </p:cNvPr>
          <p:cNvSpPr txBox="1">
            <a:spLocks/>
          </p:cNvSpPr>
          <p:nvPr/>
        </p:nvSpPr>
        <p:spPr>
          <a:xfrm>
            <a:off x="6394918" y="1801902"/>
            <a:ext cx="5948737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87"/>
              </a:spcBef>
              <a:buFont typeface="Arial" panose="020B0604020202020204" pitchFamily="34" charset="0"/>
              <a:buNone/>
            </a:pPr>
            <a:r>
              <a:rPr lang="en-US" sz="3400" spc="-60" dirty="0">
                <a:cs typeface="Arial"/>
              </a:rPr>
              <a:t>Recent </a:t>
            </a:r>
            <a:r>
              <a:rPr lang="en-US" sz="3400" spc="-13" dirty="0">
                <a:cs typeface="Arial"/>
              </a:rPr>
              <a:t>ML tasks </a:t>
            </a:r>
            <a:r>
              <a:rPr lang="en-US" sz="3400" spc="-73" dirty="0">
                <a:cs typeface="Arial"/>
              </a:rPr>
              <a:t>in</a:t>
            </a:r>
            <a:r>
              <a:rPr lang="en-US" sz="3400" spc="180" dirty="0">
                <a:cs typeface="Arial"/>
              </a:rPr>
              <a:t> </a:t>
            </a:r>
            <a:r>
              <a:rPr lang="en-US" sz="3400" spc="-7" dirty="0">
                <a:cs typeface="Arial"/>
              </a:rPr>
              <a:t>graphs:</a:t>
            </a:r>
            <a:endParaRPr lang="en-US" sz="3400" dirty="0">
              <a:cs typeface="Arial"/>
            </a:endParaRP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Graph classification</a:t>
            </a:r>
          </a:p>
          <a:p>
            <a:pPr marL="1083718" lvl="1" indent="-457200"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Predict </a:t>
            </a:r>
            <a:r>
              <a:rPr lang="en-US" sz="2933" spc="-113" dirty="0">
                <a:cs typeface="Arial"/>
              </a:rPr>
              <a:t>a </a:t>
            </a:r>
            <a:r>
              <a:rPr lang="en-US" sz="2933" spc="-40" dirty="0">
                <a:cs typeface="Arial"/>
              </a:rPr>
              <a:t>type </a:t>
            </a:r>
            <a:r>
              <a:rPr lang="en-US" sz="2933" spc="-33" dirty="0">
                <a:cs typeface="Arial"/>
              </a:rPr>
              <a:t>of </a:t>
            </a:r>
            <a:r>
              <a:rPr lang="en-US" sz="2933" spc="-113" dirty="0">
                <a:cs typeface="Arial"/>
              </a:rPr>
              <a:t>a </a:t>
            </a:r>
            <a:r>
              <a:rPr lang="en-US" sz="2933" spc="-87" dirty="0">
                <a:cs typeface="Arial"/>
              </a:rPr>
              <a:t>given graph</a:t>
            </a:r>
            <a:endParaRPr lang="en-US" sz="2933" dirty="0">
              <a:cs typeface="Arial"/>
            </a:endParaRP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Graph generation</a:t>
            </a:r>
          </a:p>
          <a:p>
            <a:pPr marL="1083718" lvl="1" indent="-457200">
              <a:lnSpc>
                <a:spcPct val="100000"/>
              </a:lnSpc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Generate graphs from learned distribution</a:t>
            </a: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Graph structure learning </a:t>
            </a:r>
          </a:p>
          <a:p>
            <a:pPr marL="1083718" lvl="1" indent="-457200">
              <a:lnSpc>
                <a:spcPct val="110000"/>
              </a:lnSpc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Identify densely linked clusters of nodes</a:t>
            </a: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Graph-to-XXX learning</a:t>
            </a:r>
          </a:p>
          <a:p>
            <a:pPr marL="1083718" lvl="1" indent="-457200">
              <a:lnSpc>
                <a:spcPct val="120000"/>
              </a:lnSpc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Graph Inputs – XXX outputs</a:t>
            </a:r>
          </a:p>
        </p:txBody>
      </p:sp>
      <p:pic>
        <p:nvPicPr>
          <p:cNvPr id="15" name="Picture 14" descr="A picture containing drawing, umbrella&#10;&#10;Description automatically generated">
            <a:extLst>
              <a:ext uri="{FF2B5EF4-FFF2-40B4-BE49-F238E27FC236}">
                <a16:creationId xmlns:a16="http://schemas.microsoft.com/office/drawing/2014/main" id="{08566DA7-FCE4-7845-A601-1BF1C7EE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5096635"/>
            <a:ext cx="935383" cy="87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2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19286-CD24-904F-B28A-7E76B3672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107" dirty="0">
                <a:solidFill>
                  <a:srgbClr val="C00000"/>
                </a:solidFill>
              </a:rPr>
              <a:t>Graph Representation Learning (GNNs)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3A41B-84EE-CD48-95D8-ACE20781C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Graph Neural Networks (GNNs) extends the well known CNN and RNN on graphs, </a:t>
            </a:r>
            <a:r>
              <a:rPr lang="en-US" dirty="0">
                <a:solidFill>
                  <a:srgbClr val="0070C0"/>
                </a:solidFill>
              </a:rPr>
              <a:t>from Euclidean data to Graphs and Manifolds</a:t>
            </a:r>
          </a:p>
          <a:p>
            <a:endParaRPr lang="en-US" dirty="0"/>
          </a:p>
          <a:p>
            <a:r>
              <a:rPr lang="en-US" dirty="0"/>
              <a:t>RNN-based GNNs: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Graph neural networks (</a:t>
            </a:r>
            <a:r>
              <a:rPr lang="en-US" dirty="0" err="1"/>
              <a:t>Scarselli</a:t>
            </a:r>
            <a:r>
              <a:rPr lang="en-US" dirty="0"/>
              <a:t> et al., 2009)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Gated graph sequence neural networks (GGS-NNs) (Li et al., ICLR 2016)</a:t>
            </a:r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r>
              <a:rPr lang="en-US" dirty="0"/>
              <a:t>CNN-based GNNs: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Graph Convolutional Networks (GCN) (</a:t>
            </a:r>
            <a:r>
              <a:rPr lang="en-US" dirty="0" err="1"/>
              <a:t>Kipf</a:t>
            </a:r>
            <a:r>
              <a:rPr lang="en-US" dirty="0"/>
              <a:t> &amp; Welling, ICLR 2017)</a:t>
            </a:r>
          </a:p>
          <a:p>
            <a:pPr marL="457200" lvl="1" indent="0">
              <a:buNone/>
            </a:pPr>
            <a:endParaRPr lang="en-US" dirty="0"/>
          </a:p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en-US" sz="2800" dirty="0"/>
              <a:t>Message Passing-based GNNs: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GraphSAGE</a:t>
            </a:r>
            <a:r>
              <a:rPr lang="en-US" dirty="0"/>
              <a:t> (Hamilton &amp; Ying &amp; </a:t>
            </a:r>
            <a:r>
              <a:rPr lang="en-US" dirty="0" err="1"/>
              <a:t>Leskovec</a:t>
            </a:r>
            <a:r>
              <a:rPr lang="en-US" dirty="0"/>
              <a:t>, NIPS 2017)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Graph Attention Networks (GAT) (</a:t>
            </a:r>
            <a:r>
              <a:rPr lang="en-US" dirty="0" err="1"/>
              <a:t>Velickovic</a:t>
            </a:r>
            <a:r>
              <a:rPr lang="en-US" dirty="0"/>
              <a:t> et al., ICLR 2018)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MPNN (Gilmer et al., ICML 2017)</a:t>
            </a:r>
          </a:p>
          <a:p>
            <a:pPr lvl="1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87238-C658-C640-A910-AD6AD8C5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17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6CBE5-7401-4630-836C-8BA599F61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85BB79-568B-4937-BFA8-4D4302817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3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A4C91E-5044-4039-A391-9961C8B49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850ADD-E28B-4D11-90CD-40EC0452B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49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1D276-6D67-48C7-97FF-14489AAC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A2353-CE97-47CF-AA05-1C63C5A4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20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D61298-9F25-4738-9A4F-9C77A6DCE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8BD2D5-E6C5-4D01-9E2A-D0A6E1544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95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FC0143-5AEA-4A9A-A67A-F38A21B67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F4C3F8-09CA-44E6-B014-72163D3C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61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0F62F1-2F83-45A0-A154-D0055AA2C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1638F-83F2-42D5-8D04-D80985F9E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23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FDF501-8C00-4FDA-81E0-157AF3A9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2B59B-1733-4D59-B08D-7AA1C16F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29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DFFD26-56A1-4DDB-A7CB-99CCAA20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1B419-BF3E-4CF5-A419-C0023EA5F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84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7CA2C0-E1CF-4C87-BF20-A5ABD5DCA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3DBB5-1FBB-4C4E-AD30-2B170678D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12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76C28C-0F4C-4D86-9E01-942F55088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87504-8F4C-44E6-88FD-6BCFC0D5B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57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D21FAB-A6B0-764D-98B0-025B8DB17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073" y="2046593"/>
            <a:ext cx="6577579" cy="3401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66314-4281-2F41-84B6-59800CFCC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19" y="365125"/>
            <a:ext cx="11441151" cy="1325563"/>
          </a:xfrm>
        </p:spPr>
        <p:txBody>
          <a:bodyPr/>
          <a:lstStyle/>
          <a:p>
            <a:r>
              <a:rPr lang="en-US" dirty="0"/>
              <a:t>Example 1: Graph convolution network (GCN)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/>
              <p:nvPr/>
            </p:nvSpPr>
            <p:spPr>
              <a:xfrm>
                <a:off x="1623161" y="2314674"/>
                <a:ext cx="1786258" cy="78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161" y="2314674"/>
                <a:ext cx="1786258" cy="786690"/>
              </a:xfrm>
              <a:prstGeom prst="rect">
                <a:avLst/>
              </a:prstGeom>
              <a:blipFill>
                <a:blip r:embed="rId3"/>
                <a:stretch>
                  <a:fillRect l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/>
              <p:nvPr/>
            </p:nvSpPr>
            <p:spPr>
              <a:xfrm>
                <a:off x="1779395" y="4411910"/>
                <a:ext cx="2306464" cy="466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95" y="4411910"/>
                <a:ext cx="2306464" cy="46602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18854-6D6A-8E4C-9382-49F569BAA4C9}"/>
                  </a:ext>
                </a:extLst>
              </p:cNvPr>
              <p:cNvSpPr txBox="1"/>
              <p:nvPr/>
            </p:nvSpPr>
            <p:spPr>
              <a:xfrm>
                <a:off x="1712486" y="3401828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18854-6D6A-8E4C-9382-49F569BA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86" y="3401828"/>
                <a:ext cx="2440283" cy="709618"/>
              </a:xfrm>
              <a:prstGeom prst="rect">
                <a:avLst/>
              </a:prstGeom>
              <a:blipFill>
                <a:blip r:embed="rId5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043C-9455-344B-9373-6A1A4D87F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015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16B3-5122-FA4C-B9D2-4DAD2457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Graph attention networks (GAT)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3F4E2-4C1B-C44A-B79C-0F815C6AA16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352478" y="2571451"/>
            <a:ext cx="5408924" cy="26242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/>
              <p:nvPr/>
            </p:nvSpPr>
            <p:spPr>
              <a:xfrm>
                <a:off x="1133179" y="2937488"/>
                <a:ext cx="2316916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2937488"/>
                <a:ext cx="2316916" cy="540789"/>
              </a:xfrm>
              <a:prstGeom prst="rect">
                <a:avLst/>
              </a:prstGeom>
              <a:blipFill>
                <a:blip r:embed="rId3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/>
              <p:nvPr/>
            </p:nvSpPr>
            <p:spPr>
              <a:xfrm>
                <a:off x="1133179" y="4599487"/>
                <a:ext cx="2733376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4599487"/>
                <a:ext cx="2733376" cy="540789"/>
              </a:xfrm>
              <a:prstGeom prst="rect">
                <a:avLst/>
              </a:prstGeom>
              <a:blipFill>
                <a:blip r:embed="rId4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/>
              <p:nvPr/>
            </p:nvSpPr>
            <p:spPr>
              <a:xfrm>
                <a:off x="1133179" y="5463638"/>
                <a:ext cx="6446188" cy="1082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LeakyReLU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]))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LeakyReLU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]))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5463638"/>
                <a:ext cx="6446188" cy="1082412"/>
              </a:xfrm>
              <a:prstGeom prst="rect">
                <a:avLst/>
              </a:prstGeom>
              <a:blipFill>
                <a:blip r:embed="rId5"/>
                <a:stretch>
                  <a:fillRect t="-2326" b="-7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25F51AC-18D7-0548-A09F-1B07E58F6436}"/>
              </a:ext>
            </a:extLst>
          </p:cNvPr>
          <p:cNvSpPr txBox="1"/>
          <p:nvPr/>
        </p:nvSpPr>
        <p:spPr>
          <a:xfrm>
            <a:off x="976351" y="1690688"/>
            <a:ext cx="9641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GAT provides weighted sum over the neighborhood—Enables to selectively integrate information.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0416E4-0B84-C542-9F84-988DC7F8F6E7}"/>
                  </a:ext>
                </a:extLst>
              </p:cNvPr>
              <p:cNvSpPr txBox="1"/>
              <p:nvPr/>
            </p:nvSpPr>
            <p:spPr>
              <a:xfrm>
                <a:off x="1217692" y="3746219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0416E4-0B84-C542-9F84-988DC7F8F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692" y="3746219"/>
                <a:ext cx="2440283" cy="709618"/>
              </a:xfrm>
              <a:prstGeom prst="rect">
                <a:avLst/>
              </a:prstGeom>
              <a:blipFill>
                <a:blip r:embed="rId6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E58A4-C1EE-D24B-8B98-31196B262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142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A1AA1E-ABC3-4040-806F-4AE800E2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3: Relational graph convolution networks (RGCN)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29A40B-2F8E-1442-B866-79F0D5F4E5A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525145" y="1979447"/>
            <a:ext cx="3760787" cy="4116387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FA2CF84-49AF-974F-9F2B-B0395E83FEA3}"/>
              </a:ext>
            </a:extLst>
          </p:cNvPr>
          <p:cNvGrpSpPr/>
          <p:nvPr/>
        </p:nvGrpSpPr>
        <p:grpSpPr>
          <a:xfrm>
            <a:off x="838200" y="1821289"/>
            <a:ext cx="5799023" cy="4941980"/>
            <a:chOff x="838200" y="1821289"/>
            <a:chExt cx="5799023" cy="49419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0ABFE3-868C-B947-B83A-9CCBEDE9D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4195" y="2765590"/>
              <a:ext cx="3479181" cy="1790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90A96E-9137-EF4D-B056-D8CAEE38BCAB}"/>
                </a:ext>
              </a:extLst>
            </p:cNvPr>
            <p:cNvSpPr txBox="1"/>
            <p:nvPr/>
          </p:nvSpPr>
          <p:spPr>
            <a:xfrm>
              <a:off x="838200" y="1821289"/>
              <a:ext cx="55206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Handles graphs whose nodes are connected with different relations.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5DCD6BC-06E6-8744-89AD-0300723A8E81}"/>
                    </a:ext>
                  </a:extLst>
                </p:cNvPr>
                <p:cNvSpPr/>
                <p:nvPr/>
              </p:nvSpPr>
              <p:spPr>
                <a:xfrm>
                  <a:off x="838200" y="4809504"/>
                  <a:ext cx="5799023" cy="6859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a14:m>
                  <a:r>
                    <a:rPr lang="en-US" sz="2400" dirty="0"/>
                    <a:t>, </a:t>
                  </a:r>
                  <a:r>
                    <a:rPr lang="en-US" sz="2400" i="1" dirty="0"/>
                    <a:t>r</a:t>
                  </a:r>
                  <a:r>
                    <a:rPr lang="en-US" sz="2400" dirty="0"/>
                    <a:t> is the relation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</m:sSub>
                    </m:oMath>
                  </a14:m>
                  <a:r>
                    <a:rPr lang="en-US" sz="2400" dirty="0"/>
                    <a:t>.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5DCD6BC-06E6-8744-89AD-0300723A8E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809504"/>
                  <a:ext cx="5799023" cy="685957"/>
                </a:xfrm>
                <a:prstGeom prst="rect">
                  <a:avLst/>
                </a:prstGeom>
                <a:blipFill>
                  <a:blip r:embed="rId4"/>
                  <a:stretch>
                    <a:fillRect l="-218" r="-4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449DBA-1BD3-2042-8EB4-795C99B6E7AF}"/>
                    </a:ext>
                  </a:extLst>
                </p:cNvPr>
                <p:cNvSpPr/>
                <p:nvPr/>
              </p:nvSpPr>
              <p:spPr>
                <a:xfrm>
                  <a:off x="838200" y="6222480"/>
                  <a:ext cx="2703817" cy="5407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449DBA-1BD3-2042-8EB4-795C99B6E7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6222480"/>
                  <a:ext cx="2703817" cy="540789"/>
                </a:xfrm>
                <a:prstGeom prst="rect">
                  <a:avLst/>
                </a:prstGeom>
                <a:blipFill>
                  <a:blip r:embed="rId5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D078C-6F41-694B-88ED-0FB9F4608926}"/>
                  </a:ext>
                </a:extLst>
              </p:cNvPr>
              <p:cNvSpPr txBox="1"/>
              <p:nvPr/>
            </p:nvSpPr>
            <p:spPr>
              <a:xfrm>
                <a:off x="906068" y="5512862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D078C-6F41-694B-88ED-0FB9F4608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68" y="5512862"/>
                <a:ext cx="2440283" cy="709618"/>
              </a:xfrm>
              <a:prstGeom prst="rect">
                <a:avLst/>
              </a:prstGeom>
              <a:blipFill>
                <a:blip r:embed="rId6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5D810-E438-E649-AE96-235521CD5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474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15B7C-1BEC-354B-BA23-1248DC8D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47</a:t>
            </a:fld>
            <a:endParaRPr lang="en-US"/>
          </a:p>
        </p:txBody>
      </p:sp>
      <p:pic>
        <p:nvPicPr>
          <p:cNvPr id="1026" name="Picture 2" descr="gnn-architectures-review">
            <a:extLst>
              <a:ext uri="{FF2B5EF4-FFF2-40B4-BE49-F238E27FC236}">
                <a16:creationId xmlns:a16="http://schemas.microsoft.com/office/drawing/2014/main" id="{E702B781-FFA5-44DA-B16D-9DB242D60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584" y="292100"/>
            <a:ext cx="762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D8F43E-6D35-4404-B54E-B2D33DE42CAB}"/>
              </a:ext>
            </a:extLst>
          </p:cNvPr>
          <p:cNvSpPr txBox="1"/>
          <p:nvPr/>
        </p:nvSpPr>
        <p:spPr>
          <a:xfrm>
            <a:off x="8176257" y="5326947"/>
            <a:ext cx="361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1" dirty="0">
                <a:solidFill>
                  <a:srgbClr val="000000"/>
                </a:solidFill>
                <a:effectLst/>
                <a:latin typeface="Work Sans" pitchFamily="2" charset="0"/>
              </a:rPr>
              <a:t>Source: Graph Neural Networks: A Review of </a:t>
            </a:r>
          </a:p>
          <a:p>
            <a:r>
              <a:rPr lang="en-US" sz="1200" b="0" i="1" dirty="0">
                <a:solidFill>
                  <a:srgbClr val="000000"/>
                </a:solidFill>
                <a:effectLst/>
                <a:latin typeface="Work Sans" pitchFamily="2" charset="0"/>
              </a:rPr>
              <a:t>Methods and Applications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83286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A91FDA-579C-4299-9E78-2D906055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065828-E252-472B-9C8F-20DC9C043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45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04E706-C5BB-4387-B844-30603E99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F43F5-C7FF-4EDD-972D-F03E12667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11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E6779-1DED-224B-BC51-15FD3D433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13" dirty="0">
                <a:solidFill>
                  <a:srgbClr val="C00000"/>
                </a:solidFill>
              </a:rPr>
              <a:t>Graphs: A Universal Language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5CA8F-E9E6-CB4D-9385-6E88582E6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794" y="1600334"/>
            <a:ext cx="4422169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600" spc="-140" dirty="0">
                <a:cs typeface="Arial"/>
              </a:rPr>
              <a:t>Graphs </a:t>
            </a:r>
            <a:r>
              <a:rPr lang="en-US" sz="3600" spc="-227" dirty="0">
                <a:cs typeface="Arial"/>
              </a:rPr>
              <a:t>are </a:t>
            </a:r>
            <a:r>
              <a:rPr lang="en-US" sz="3600" spc="-207" dirty="0">
                <a:cs typeface="Arial"/>
              </a:rPr>
              <a:t>a </a:t>
            </a:r>
            <a:r>
              <a:rPr lang="en-US" sz="3600" spc="-180" dirty="0">
                <a:cs typeface="Arial"/>
              </a:rPr>
              <a:t>general </a:t>
            </a:r>
            <a:r>
              <a:rPr lang="en-US" sz="3600" spc="-160" dirty="0">
                <a:cs typeface="Arial"/>
              </a:rPr>
              <a:t>language </a:t>
            </a:r>
            <a:r>
              <a:rPr lang="en-US" sz="3600" spc="-93" dirty="0">
                <a:cs typeface="Arial"/>
              </a:rPr>
              <a:t>for describing </a:t>
            </a:r>
            <a:r>
              <a:rPr lang="en-US" sz="3600" spc="-100" dirty="0">
                <a:cs typeface="Arial"/>
              </a:rPr>
              <a:t>and </a:t>
            </a:r>
            <a:r>
              <a:rPr lang="en-US" sz="3600" spc="-113" dirty="0">
                <a:cs typeface="Arial"/>
              </a:rPr>
              <a:t>modeling </a:t>
            </a:r>
            <a:r>
              <a:rPr lang="en-US" sz="3600" spc="-87" dirty="0">
                <a:cs typeface="Arial"/>
              </a:rPr>
              <a:t>complex </a:t>
            </a:r>
            <a:r>
              <a:rPr lang="en-US" sz="3600" spc="-120" dirty="0">
                <a:cs typeface="Arial"/>
              </a:rPr>
              <a:t>systems</a:t>
            </a:r>
            <a:endParaRPr lang="en-US" sz="3600" dirty="0">
              <a:cs typeface="Arial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B9C3E-EA02-3045-A1A6-1418CC2F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5</a:t>
            </a:fld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6BA9B15-8A56-B94A-BD82-10EC26162F2C}"/>
              </a:ext>
            </a:extLst>
          </p:cNvPr>
          <p:cNvSpPr/>
          <p:nvPr/>
        </p:nvSpPr>
        <p:spPr>
          <a:xfrm>
            <a:off x="6800851" y="1985304"/>
            <a:ext cx="1066800" cy="1752600"/>
          </a:xfrm>
          <a:custGeom>
            <a:avLst/>
            <a:gdLst/>
            <a:ahLst/>
            <a:cxnLst/>
            <a:rect l="l" t="t" r="r" b="b"/>
            <a:pathLst>
              <a:path w="800100" h="1314450">
                <a:moveTo>
                  <a:pt x="0" y="0"/>
                </a:moveTo>
                <a:lnTo>
                  <a:pt x="800100" y="131445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5819405-F54A-0242-B8BE-B4AFD6F11C82}"/>
              </a:ext>
            </a:extLst>
          </p:cNvPr>
          <p:cNvSpPr/>
          <p:nvPr/>
        </p:nvSpPr>
        <p:spPr>
          <a:xfrm>
            <a:off x="7981950" y="3356905"/>
            <a:ext cx="1257300" cy="419100"/>
          </a:xfrm>
          <a:custGeom>
            <a:avLst/>
            <a:gdLst/>
            <a:ahLst/>
            <a:cxnLst/>
            <a:rect l="l" t="t" r="r" b="b"/>
            <a:pathLst>
              <a:path w="942975" h="314325">
                <a:moveTo>
                  <a:pt x="942975" y="0"/>
                </a:moveTo>
                <a:lnTo>
                  <a:pt x="0" y="314325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9654A62E-A554-984C-AFD7-326A2CC4AA0A}"/>
              </a:ext>
            </a:extLst>
          </p:cNvPr>
          <p:cNvSpPr/>
          <p:nvPr/>
        </p:nvSpPr>
        <p:spPr>
          <a:xfrm>
            <a:off x="10110116" y="2148593"/>
            <a:ext cx="1110825" cy="1418167"/>
          </a:xfrm>
          <a:custGeom>
            <a:avLst/>
            <a:gdLst/>
            <a:ahLst/>
            <a:cxnLst/>
            <a:rect l="l" t="t" r="r" b="b"/>
            <a:pathLst>
              <a:path w="833120" h="1063625">
                <a:moveTo>
                  <a:pt x="0" y="0"/>
                </a:moveTo>
                <a:lnTo>
                  <a:pt x="832757" y="106340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0A3DA558-D1F0-0149-9C8C-E33D8B91E867}"/>
              </a:ext>
            </a:extLst>
          </p:cNvPr>
          <p:cNvSpPr/>
          <p:nvPr/>
        </p:nvSpPr>
        <p:spPr>
          <a:xfrm>
            <a:off x="9220199" y="2252004"/>
            <a:ext cx="971973" cy="1219200"/>
          </a:xfrm>
          <a:custGeom>
            <a:avLst/>
            <a:gdLst/>
            <a:ahLst/>
            <a:cxnLst/>
            <a:rect l="l" t="t" r="r" b="b"/>
            <a:pathLst>
              <a:path w="728979" h="914400">
                <a:moveTo>
                  <a:pt x="728663" y="0"/>
                </a:moveTo>
                <a:lnTo>
                  <a:pt x="0" y="91440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F3F8BAD8-5DA9-C846-B7A7-49D0C9A3E127}"/>
              </a:ext>
            </a:extLst>
          </p:cNvPr>
          <p:cNvSpPr/>
          <p:nvPr/>
        </p:nvSpPr>
        <p:spPr>
          <a:xfrm flipH="1" flipV="1">
            <a:off x="9924387" y="2383605"/>
            <a:ext cx="305463" cy="2494122"/>
          </a:xfrm>
          <a:custGeom>
            <a:avLst/>
            <a:gdLst/>
            <a:ahLst/>
            <a:cxnLst/>
            <a:rect l="l" t="t" r="r" b="b"/>
            <a:pathLst>
              <a:path w="1514475" h="28575">
                <a:moveTo>
                  <a:pt x="1514480" y="0"/>
                </a:moveTo>
                <a:lnTo>
                  <a:pt x="0" y="28575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BFAAD8B4-70B3-1047-A304-B840A9A4BD98}"/>
              </a:ext>
            </a:extLst>
          </p:cNvPr>
          <p:cNvSpPr/>
          <p:nvPr/>
        </p:nvSpPr>
        <p:spPr>
          <a:xfrm>
            <a:off x="9353550" y="3471203"/>
            <a:ext cx="495300" cy="1447800"/>
          </a:xfrm>
          <a:custGeom>
            <a:avLst/>
            <a:gdLst/>
            <a:ahLst/>
            <a:cxnLst/>
            <a:rect l="l" t="t" r="r" b="b"/>
            <a:pathLst>
              <a:path w="371475" h="1085850">
                <a:moveTo>
                  <a:pt x="371475" y="1085850"/>
                </a:moveTo>
                <a:lnTo>
                  <a:pt x="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F2413E27-6CAC-834B-A3FD-8FF839AEA5F1}"/>
              </a:ext>
            </a:extLst>
          </p:cNvPr>
          <p:cNvSpPr/>
          <p:nvPr/>
        </p:nvSpPr>
        <p:spPr>
          <a:xfrm>
            <a:off x="9925051" y="3471197"/>
            <a:ext cx="1295400" cy="1485900"/>
          </a:xfrm>
          <a:custGeom>
            <a:avLst/>
            <a:gdLst/>
            <a:ahLst/>
            <a:cxnLst/>
            <a:rect l="l" t="t" r="r" b="b"/>
            <a:pathLst>
              <a:path w="971550" h="1114425">
                <a:moveTo>
                  <a:pt x="0" y="1114430"/>
                </a:moveTo>
                <a:lnTo>
                  <a:pt x="97155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FE135237-99D4-734B-8A25-DB16B7D8F388}"/>
              </a:ext>
            </a:extLst>
          </p:cNvPr>
          <p:cNvSpPr/>
          <p:nvPr/>
        </p:nvSpPr>
        <p:spPr>
          <a:xfrm>
            <a:off x="7798885" y="1794803"/>
            <a:ext cx="945727" cy="1905000"/>
          </a:xfrm>
          <a:custGeom>
            <a:avLst/>
            <a:gdLst/>
            <a:ahLst/>
            <a:cxnLst/>
            <a:rect l="l" t="t" r="r" b="b"/>
            <a:pathLst>
              <a:path w="709295" h="1428750">
                <a:moveTo>
                  <a:pt x="0" y="1428750"/>
                </a:moveTo>
                <a:lnTo>
                  <a:pt x="708803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A7303595-A050-4B47-A0B4-E7CE617CC5B4}"/>
              </a:ext>
            </a:extLst>
          </p:cNvPr>
          <p:cNvSpPr/>
          <p:nvPr/>
        </p:nvSpPr>
        <p:spPr>
          <a:xfrm>
            <a:off x="6115057" y="3395003"/>
            <a:ext cx="1684020" cy="381000"/>
          </a:xfrm>
          <a:custGeom>
            <a:avLst/>
            <a:gdLst/>
            <a:ahLst/>
            <a:cxnLst/>
            <a:rect l="l" t="t" r="r" b="b"/>
            <a:pathLst>
              <a:path w="1263014" h="285750">
                <a:moveTo>
                  <a:pt x="1262870" y="285750"/>
                </a:moveTo>
                <a:lnTo>
                  <a:pt x="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79B36791-7B38-DD48-A7F9-186E02CE590D}"/>
              </a:ext>
            </a:extLst>
          </p:cNvPr>
          <p:cNvSpPr/>
          <p:nvPr/>
        </p:nvSpPr>
        <p:spPr>
          <a:xfrm>
            <a:off x="6115048" y="1794805"/>
            <a:ext cx="2590800" cy="1562100"/>
          </a:xfrm>
          <a:custGeom>
            <a:avLst/>
            <a:gdLst/>
            <a:ahLst/>
            <a:cxnLst/>
            <a:rect l="l" t="t" r="r" b="b"/>
            <a:pathLst>
              <a:path w="1943100" h="1171575">
                <a:moveTo>
                  <a:pt x="1943101" y="0"/>
                </a:moveTo>
                <a:lnTo>
                  <a:pt x="0" y="117158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F96C8017-1D3F-5347-A28F-0396D59B06A1}"/>
              </a:ext>
            </a:extLst>
          </p:cNvPr>
          <p:cNvSpPr/>
          <p:nvPr/>
        </p:nvSpPr>
        <p:spPr>
          <a:xfrm>
            <a:off x="6115050" y="1947205"/>
            <a:ext cx="647700" cy="1409700"/>
          </a:xfrm>
          <a:custGeom>
            <a:avLst/>
            <a:gdLst/>
            <a:ahLst/>
            <a:cxnLst/>
            <a:rect l="l" t="t" r="r" b="b"/>
            <a:pathLst>
              <a:path w="485775" h="1057275">
                <a:moveTo>
                  <a:pt x="485775" y="0"/>
                </a:moveTo>
                <a:lnTo>
                  <a:pt x="0" y="105727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6E659EC7-4406-7741-83A2-E4550C3D813A}"/>
              </a:ext>
            </a:extLst>
          </p:cNvPr>
          <p:cNvSpPr/>
          <p:nvPr/>
        </p:nvSpPr>
        <p:spPr>
          <a:xfrm>
            <a:off x="7067550" y="3776005"/>
            <a:ext cx="800100" cy="1104900"/>
          </a:xfrm>
          <a:custGeom>
            <a:avLst/>
            <a:gdLst/>
            <a:ahLst/>
            <a:cxnLst/>
            <a:rect l="l" t="t" r="r" b="b"/>
            <a:pathLst>
              <a:path w="600075" h="828675">
                <a:moveTo>
                  <a:pt x="600075" y="0"/>
                </a:moveTo>
                <a:lnTo>
                  <a:pt x="0" y="828675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AB2442DF-FED2-4C46-8FF0-1BE515810A4B}"/>
              </a:ext>
            </a:extLst>
          </p:cNvPr>
          <p:cNvSpPr/>
          <p:nvPr/>
        </p:nvSpPr>
        <p:spPr>
          <a:xfrm>
            <a:off x="6115051" y="3395004"/>
            <a:ext cx="838200" cy="1524000"/>
          </a:xfrm>
          <a:custGeom>
            <a:avLst/>
            <a:gdLst/>
            <a:ahLst/>
            <a:cxnLst/>
            <a:rect l="l" t="t" r="r" b="b"/>
            <a:pathLst>
              <a:path w="628650" h="1143000">
                <a:moveTo>
                  <a:pt x="0" y="0"/>
                </a:moveTo>
                <a:lnTo>
                  <a:pt x="628650" y="114300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73731127-88B6-4B4B-AB8D-485C1BBFC7C3}"/>
              </a:ext>
            </a:extLst>
          </p:cNvPr>
          <p:cNvSpPr/>
          <p:nvPr/>
        </p:nvSpPr>
        <p:spPr>
          <a:xfrm>
            <a:off x="7067552" y="4880905"/>
            <a:ext cx="2857500" cy="38100"/>
          </a:xfrm>
          <a:custGeom>
            <a:avLst/>
            <a:gdLst/>
            <a:ahLst/>
            <a:cxnLst/>
            <a:rect l="l" t="t" r="r" b="b"/>
            <a:pathLst>
              <a:path w="2143125" h="28575">
                <a:moveTo>
                  <a:pt x="0" y="0"/>
                </a:moveTo>
                <a:lnTo>
                  <a:pt x="2143121" y="28575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3E722692-A891-EA4D-8755-490B0387F006}"/>
              </a:ext>
            </a:extLst>
          </p:cNvPr>
          <p:cNvSpPr/>
          <p:nvPr/>
        </p:nvSpPr>
        <p:spPr>
          <a:xfrm>
            <a:off x="6534151" y="16805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63" y="5283"/>
                </a:lnTo>
                <a:lnTo>
                  <a:pt x="112061" y="20331"/>
                </a:lnTo>
                <a:lnTo>
                  <a:pt x="74922" y="43945"/>
                </a:lnTo>
                <a:lnTo>
                  <a:pt x="43945" y="74922"/>
                </a:lnTo>
                <a:lnTo>
                  <a:pt x="20331" y="112061"/>
                </a:lnTo>
                <a:lnTo>
                  <a:pt x="5283" y="154163"/>
                </a:lnTo>
                <a:lnTo>
                  <a:pt x="0" y="200025"/>
                </a:lnTo>
                <a:lnTo>
                  <a:pt x="5283" y="245890"/>
                </a:lnTo>
                <a:lnTo>
                  <a:pt x="20331" y="287993"/>
                </a:lnTo>
                <a:lnTo>
                  <a:pt x="43945" y="325133"/>
                </a:lnTo>
                <a:lnTo>
                  <a:pt x="74922" y="356108"/>
                </a:lnTo>
                <a:lnTo>
                  <a:pt x="112061" y="379720"/>
                </a:lnTo>
                <a:lnTo>
                  <a:pt x="154163" y="394767"/>
                </a:lnTo>
                <a:lnTo>
                  <a:pt x="200025" y="400050"/>
                </a:lnTo>
                <a:lnTo>
                  <a:pt x="245890" y="394767"/>
                </a:lnTo>
                <a:lnTo>
                  <a:pt x="287993" y="379720"/>
                </a:lnTo>
                <a:lnTo>
                  <a:pt x="325133" y="356108"/>
                </a:lnTo>
                <a:lnTo>
                  <a:pt x="356108" y="325133"/>
                </a:lnTo>
                <a:lnTo>
                  <a:pt x="379720" y="287993"/>
                </a:lnTo>
                <a:lnTo>
                  <a:pt x="394767" y="245890"/>
                </a:lnTo>
                <a:lnTo>
                  <a:pt x="400050" y="200025"/>
                </a:lnTo>
                <a:lnTo>
                  <a:pt x="394767" y="154163"/>
                </a:lnTo>
                <a:lnTo>
                  <a:pt x="379720" y="112061"/>
                </a:lnTo>
                <a:lnTo>
                  <a:pt x="356108" y="74922"/>
                </a:lnTo>
                <a:lnTo>
                  <a:pt x="325133" y="43945"/>
                </a:lnTo>
                <a:lnTo>
                  <a:pt x="287993" y="20331"/>
                </a:lnTo>
                <a:lnTo>
                  <a:pt x="245890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E035284E-751D-274A-BB39-DE28C07E91C2}"/>
              </a:ext>
            </a:extLst>
          </p:cNvPr>
          <p:cNvSpPr/>
          <p:nvPr/>
        </p:nvSpPr>
        <p:spPr>
          <a:xfrm>
            <a:off x="6534151" y="16805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3213CD19-9279-5041-BE1A-E5411620A1ED}"/>
              </a:ext>
            </a:extLst>
          </p:cNvPr>
          <p:cNvSpPr/>
          <p:nvPr/>
        </p:nvSpPr>
        <p:spPr>
          <a:xfrm>
            <a:off x="8439151" y="15281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59" y="5283"/>
                </a:lnTo>
                <a:lnTo>
                  <a:pt x="112056" y="20331"/>
                </a:lnTo>
                <a:lnTo>
                  <a:pt x="74916" y="43945"/>
                </a:lnTo>
                <a:lnTo>
                  <a:pt x="43941" y="74922"/>
                </a:lnTo>
                <a:lnTo>
                  <a:pt x="20329" y="112061"/>
                </a:lnTo>
                <a:lnTo>
                  <a:pt x="5282" y="154163"/>
                </a:lnTo>
                <a:lnTo>
                  <a:pt x="0" y="200025"/>
                </a:lnTo>
                <a:lnTo>
                  <a:pt x="5282" y="245890"/>
                </a:lnTo>
                <a:lnTo>
                  <a:pt x="20329" y="287993"/>
                </a:lnTo>
                <a:lnTo>
                  <a:pt x="43941" y="325133"/>
                </a:lnTo>
                <a:lnTo>
                  <a:pt x="74916" y="356108"/>
                </a:lnTo>
                <a:lnTo>
                  <a:pt x="112056" y="379720"/>
                </a:lnTo>
                <a:lnTo>
                  <a:pt x="154159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82FEB84D-6AE9-1B47-B357-0A851B635321}"/>
              </a:ext>
            </a:extLst>
          </p:cNvPr>
          <p:cNvSpPr/>
          <p:nvPr/>
        </p:nvSpPr>
        <p:spPr>
          <a:xfrm>
            <a:off x="8439151" y="15281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410F73EB-4C4E-CF47-84B2-F4520CFD744E}"/>
              </a:ext>
            </a:extLst>
          </p:cNvPr>
          <p:cNvSpPr/>
          <p:nvPr/>
        </p:nvSpPr>
        <p:spPr>
          <a:xfrm>
            <a:off x="7600951" y="3509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59" y="5283"/>
                </a:lnTo>
                <a:lnTo>
                  <a:pt x="112056" y="20331"/>
                </a:lnTo>
                <a:lnTo>
                  <a:pt x="74916" y="43945"/>
                </a:lnTo>
                <a:lnTo>
                  <a:pt x="43941" y="74922"/>
                </a:lnTo>
                <a:lnTo>
                  <a:pt x="20329" y="112061"/>
                </a:lnTo>
                <a:lnTo>
                  <a:pt x="5282" y="154163"/>
                </a:lnTo>
                <a:lnTo>
                  <a:pt x="0" y="200025"/>
                </a:lnTo>
                <a:lnTo>
                  <a:pt x="5282" y="245890"/>
                </a:lnTo>
                <a:lnTo>
                  <a:pt x="20329" y="287993"/>
                </a:lnTo>
                <a:lnTo>
                  <a:pt x="43941" y="325133"/>
                </a:lnTo>
                <a:lnTo>
                  <a:pt x="74916" y="356108"/>
                </a:lnTo>
                <a:lnTo>
                  <a:pt x="112056" y="379720"/>
                </a:lnTo>
                <a:lnTo>
                  <a:pt x="154159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BB65B3B5-5C50-5B48-B913-61581CE15879}"/>
              </a:ext>
            </a:extLst>
          </p:cNvPr>
          <p:cNvSpPr/>
          <p:nvPr/>
        </p:nvSpPr>
        <p:spPr>
          <a:xfrm>
            <a:off x="7600951" y="3509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64B67E7B-241D-184F-8B8C-6FC4FF2B5E62}"/>
              </a:ext>
            </a:extLst>
          </p:cNvPr>
          <p:cNvSpPr/>
          <p:nvPr/>
        </p:nvSpPr>
        <p:spPr>
          <a:xfrm>
            <a:off x="8972551" y="3128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59" y="5283"/>
                </a:lnTo>
                <a:lnTo>
                  <a:pt x="112056" y="20331"/>
                </a:lnTo>
                <a:lnTo>
                  <a:pt x="74916" y="43945"/>
                </a:lnTo>
                <a:lnTo>
                  <a:pt x="43941" y="74922"/>
                </a:lnTo>
                <a:lnTo>
                  <a:pt x="20329" y="112061"/>
                </a:lnTo>
                <a:lnTo>
                  <a:pt x="5282" y="154163"/>
                </a:lnTo>
                <a:lnTo>
                  <a:pt x="0" y="200025"/>
                </a:lnTo>
                <a:lnTo>
                  <a:pt x="5282" y="245890"/>
                </a:lnTo>
                <a:lnTo>
                  <a:pt x="20329" y="287993"/>
                </a:lnTo>
                <a:lnTo>
                  <a:pt x="43941" y="325133"/>
                </a:lnTo>
                <a:lnTo>
                  <a:pt x="74916" y="356108"/>
                </a:lnTo>
                <a:lnTo>
                  <a:pt x="112056" y="379720"/>
                </a:lnTo>
                <a:lnTo>
                  <a:pt x="154159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06071056-4155-E44F-AFA2-7B2B1C7906FB}"/>
              </a:ext>
            </a:extLst>
          </p:cNvPr>
          <p:cNvSpPr/>
          <p:nvPr/>
        </p:nvSpPr>
        <p:spPr>
          <a:xfrm>
            <a:off x="8972551" y="3128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A5B36880-3AC0-2442-9B8B-2BB0EB441BEE}"/>
              </a:ext>
            </a:extLst>
          </p:cNvPr>
          <p:cNvSpPr/>
          <p:nvPr/>
        </p:nvSpPr>
        <p:spPr>
          <a:xfrm>
            <a:off x="6762751" y="45761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63" y="5283"/>
                </a:lnTo>
                <a:lnTo>
                  <a:pt x="112061" y="20331"/>
                </a:lnTo>
                <a:lnTo>
                  <a:pt x="74922" y="43945"/>
                </a:lnTo>
                <a:lnTo>
                  <a:pt x="43945" y="74922"/>
                </a:lnTo>
                <a:lnTo>
                  <a:pt x="20331" y="112061"/>
                </a:lnTo>
                <a:lnTo>
                  <a:pt x="5283" y="154163"/>
                </a:lnTo>
                <a:lnTo>
                  <a:pt x="0" y="200025"/>
                </a:lnTo>
                <a:lnTo>
                  <a:pt x="5283" y="245886"/>
                </a:lnTo>
                <a:lnTo>
                  <a:pt x="20331" y="287988"/>
                </a:lnTo>
                <a:lnTo>
                  <a:pt x="43945" y="325127"/>
                </a:lnTo>
                <a:lnTo>
                  <a:pt x="74922" y="356104"/>
                </a:lnTo>
                <a:lnTo>
                  <a:pt x="112061" y="379718"/>
                </a:lnTo>
                <a:lnTo>
                  <a:pt x="154163" y="394766"/>
                </a:lnTo>
                <a:lnTo>
                  <a:pt x="200025" y="400050"/>
                </a:lnTo>
                <a:lnTo>
                  <a:pt x="245890" y="394766"/>
                </a:lnTo>
                <a:lnTo>
                  <a:pt x="287993" y="379718"/>
                </a:lnTo>
                <a:lnTo>
                  <a:pt x="325133" y="356104"/>
                </a:lnTo>
                <a:lnTo>
                  <a:pt x="356108" y="325127"/>
                </a:lnTo>
                <a:lnTo>
                  <a:pt x="379720" y="287988"/>
                </a:lnTo>
                <a:lnTo>
                  <a:pt x="394767" y="245886"/>
                </a:lnTo>
                <a:lnTo>
                  <a:pt x="400050" y="200025"/>
                </a:lnTo>
                <a:lnTo>
                  <a:pt x="394767" y="154163"/>
                </a:lnTo>
                <a:lnTo>
                  <a:pt x="379720" y="112061"/>
                </a:lnTo>
                <a:lnTo>
                  <a:pt x="356108" y="74922"/>
                </a:lnTo>
                <a:lnTo>
                  <a:pt x="325133" y="43945"/>
                </a:lnTo>
                <a:lnTo>
                  <a:pt x="287993" y="20331"/>
                </a:lnTo>
                <a:lnTo>
                  <a:pt x="245890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589A4C1E-4974-B443-907B-47B5730B1280}"/>
              </a:ext>
            </a:extLst>
          </p:cNvPr>
          <p:cNvSpPr/>
          <p:nvPr/>
        </p:nvSpPr>
        <p:spPr>
          <a:xfrm>
            <a:off x="6762751" y="45761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FDCA4945-4915-9C4A-A586-B7CF0A43E464}"/>
              </a:ext>
            </a:extLst>
          </p:cNvPr>
          <p:cNvSpPr/>
          <p:nvPr/>
        </p:nvSpPr>
        <p:spPr>
          <a:xfrm>
            <a:off x="9963151" y="1985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59" y="5283"/>
                </a:lnTo>
                <a:lnTo>
                  <a:pt x="112056" y="20331"/>
                </a:lnTo>
                <a:lnTo>
                  <a:pt x="74916" y="43945"/>
                </a:lnTo>
                <a:lnTo>
                  <a:pt x="43941" y="74922"/>
                </a:lnTo>
                <a:lnTo>
                  <a:pt x="20329" y="112061"/>
                </a:lnTo>
                <a:lnTo>
                  <a:pt x="5282" y="154163"/>
                </a:lnTo>
                <a:lnTo>
                  <a:pt x="0" y="200025"/>
                </a:lnTo>
                <a:lnTo>
                  <a:pt x="5282" y="245890"/>
                </a:lnTo>
                <a:lnTo>
                  <a:pt x="20329" y="287993"/>
                </a:lnTo>
                <a:lnTo>
                  <a:pt x="43941" y="325133"/>
                </a:lnTo>
                <a:lnTo>
                  <a:pt x="74916" y="356108"/>
                </a:lnTo>
                <a:lnTo>
                  <a:pt x="112056" y="379720"/>
                </a:lnTo>
                <a:lnTo>
                  <a:pt x="154159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AC055011-8069-C449-B283-CCE79CBB102E}"/>
              </a:ext>
            </a:extLst>
          </p:cNvPr>
          <p:cNvSpPr/>
          <p:nvPr/>
        </p:nvSpPr>
        <p:spPr>
          <a:xfrm>
            <a:off x="9963151" y="1985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383D0F41-B19F-8E49-AE3D-41F69F328C06}"/>
              </a:ext>
            </a:extLst>
          </p:cNvPr>
          <p:cNvSpPr/>
          <p:nvPr/>
        </p:nvSpPr>
        <p:spPr>
          <a:xfrm>
            <a:off x="9582151" y="4652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59" y="5283"/>
                </a:lnTo>
                <a:lnTo>
                  <a:pt x="112056" y="20331"/>
                </a:lnTo>
                <a:lnTo>
                  <a:pt x="74916" y="43945"/>
                </a:lnTo>
                <a:lnTo>
                  <a:pt x="43941" y="74922"/>
                </a:lnTo>
                <a:lnTo>
                  <a:pt x="20329" y="112061"/>
                </a:lnTo>
                <a:lnTo>
                  <a:pt x="5282" y="154163"/>
                </a:lnTo>
                <a:lnTo>
                  <a:pt x="0" y="200025"/>
                </a:lnTo>
                <a:lnTo>
                  <a:pt x="5282" y="245890"/>
                </a:lnTo>
                <a:lnTo>
                  <a:pt x="20329" y="287993"/>
                </a:lnTo>
                <a:lnTo>
                  <a:pt x="43941" y="325133"/>
                </a:lnTo>
                <a:lnTo>
                  <a:pt x="74916" y="356108"/>
                </a:lnTo>
                <a:lnTo>
                  <a:pt x="112056" y="379720"/>
                </a:lnTo>
                <a:lnTo>
                  <a:pt x="154159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CAD13372-EE5C-C741-960A-C700FEE7DF9A}"/>
              </a:ext>
            </a:extLst>
          </p:cNvPr>
          <p:cNvSpPr/>
          <p:nvPr/>
        </p:nvSpPr>
        <p:spPr>
          <a:xfrm>
            <a:off x="9582151" y="4652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147F9370-595E-BB46-BBB0-4FE7145A6F88}"/>
              </a:ext>
            </a:extLst>
          </p:cNvPr>
          <p:cNvSpPr/>
          <p:nvPr/>
        </p:nvSpPr>
        <p:spPr>
          <a:xfrm>
            <a:off x="10953751" y="32045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59" y="5283"/>
                </a:lnTo>
                <a:lnTo>
                  <a:pt x="112056" y="20331"/>
                </a:lnTo>
                <a:lnTo>
                  <a:pt x="74916" y="43945"/>
                </a:lnTo>
                <a:lnTo>
                  <a:pt x="43941" y="74922"/>
                </a:lnTo>
                <a:lnTo>
                  <a:pt x="20329" y="112061"/>
                </a:lnTo>
                <a:lnTo>
                  <a:pt x="5282" y="154163"/>
                </a:lnTo>
                <a:lnTo>
                  <a:pt x="0" y="200025"/>
                </a:lnTo>
                <a:lnTo>
                  <a:pt x="5282" y="245890"/>
                </a:lnTo>
                <a:lnTo>
                  <a:pt x="20329" y="287993"/>
                </a:lnTo>
                <a:lnTo>
                  <a:pt x="43941" y="325133"/>
                </a:lnTo>
                <a:lnTo>
                  <a:pt x="74916" y="356108"/>
                </a:lnTo>
                <a:lnTo>
                  <a:pt x="112056" y="379720"/>
                </a:lnTo>
                <a:lnTo>
                  <a:pt x="154159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CF220454-0488-BD43-B330-734D6C5A4FE6}"/>
              </a:ext>
            </a:extLst>
          </p:cNvPr>
          <p:cNvSpPr/>
          <p:nvPr/>
        </p:nvSpPr>
        <p:spPr>
          <a:xfrm>
            <a:off x="10953751" y="32045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3">
            <a:extLst>
              <a:ext uri="{FF2B5EF4-FFF2-40B4-BE49-F238E27FC236}">
                <a16:creationId xmlns:a16="http://schemas.microsoft.com/office/drawing/2014/main" id="{ADAE2A84-8F1B-EE47-9777-0AB0DCCD7D40}"/>
              </a:ext>
            </a:extLst>
          </p:cNvPr>
          <p:cNvSpPr/>
          <p:nvPr/>
        </p:nvSpPr>
        <p:spPr>
          <a:xfrm>
            <a:off x="5848351" y="3128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63" y="5283"/>
                </a:lnTo>
                <a:lnTo>
                  <a:pt x="112061" y="20331"/>
                </a:lnTo>
                <a:lnTo>
                  <a:pt x="74922" y="43945"/>
                </a:lnTo>
                <a:lnTo>
                  <a:pt x="43945" y="74922"/>
                </a:lnTo>
                <a:lnTo>
                  <a:pt x="20331" y="112061"/>
                </a:lnTo>
                <a:lnTo>
                  <a:pt x="5283" y="154163"/>
                </a:lnTo>
                <a:lnTo>
                  <a:pt x="0" y="200025"/>
                </a:lnTo>
                <a:lnTo>
                  <a:pt x="5283" y="245890"/>
                </a:lnTo>
                <a:lnTo>
                  <a:pt x="20331" y="287993"/>
                </a:lnTo>
                <a:lnTo>
                  <a:pt x="43945" y="325133"/>
                </a:lnTo>
                <a:lnTo>
                  <a:pt x="74922" y="356108"/>
                </a:lnTo>
                <a:lnTo>
                  <a:pt x="112061" y="379720"/>
                </a:lnTo>
                <a:lnTo>
                  <a:pt x="154163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4">
            <a:extLst>
              <a:ext uri="{FF2B5EF4-FFF2-40B4-BE49-F238E27FC236}">
                <a16:creationId xmlns:a16="http://schemas.microsoft.com/office/drawing/2014/main" id="{52DF533E-F586-8548-9225-E8AB65F2E2EF}"/>
              </a:ext>
            </a:extLst>
          </p:cNvPr>
          <p:cNvSpPr/>
          <p:nvPr/>
        </p:nvSpPr>
        <p:spPr>
          <a:xfrm>
            <a:off x="5848351" y="3128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38619F51-9FDD-694A-92BF-7E9332CEFB15}"/>
              </a:ext>
            </a:extLst>
          </p:cNvPr>
          <p:cNvSpPr txBox="1">
            <a:spLocks/>
          </p:cNvSpPr>
          <p:nvPr/>
        </p:nvSpPr>
        <p:spPr>
          <a:xfrm>
            <a:off x="7491307" y="5306353"/>
            <a:ext cx="2490893" cy="84809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5400" spc="-320" dirty="0">
                <a:solidFill>
                  <a:srgbClr val="FF0000"/>
                </a:solidFill>
              </a:rPr>
              <a:t>G</a:t>
            </a:r>
            <a:r>
              <a:rPr lang="en-US" sz="5400" spc="-133" dirty="0">
                <a:solidFill>
                  <a:srgbClr val="FF0000"/>
                </a:solidFill>
              </a:rPr>
              <a:t>r</a:t>
            </a:r>
            <a:r>
              <a:rPr lang="en-US" sz="5400" spc="-280" dirty="0">
                <a:solidFill>
                  <a:srgbClr val="FF0000"/>
                </a:solidFill>
              </a:rPr>
              <a:t>a</a:t>
            </a:r>
            <a:r>
              <a:rPr lang="en-US" sz="5400" spc="67" dirty="0">
                <a:solidFill>
                  <a:srgbClr val="FF0000"/>
                </a:solidFill>
              </a:rPr>
              <a:t>p</a:t>
            </a:r>
            <a:r>
              <a:rPr lang="en-US" sz="5400" spc="-167" dirty="0">
                <a:solidFill>
                  <a:srgbClr val="FF0000"/>
                </a:solidFill>
              </a:rPr>
              <a:t>h</a:t>
            </a:r>
            <a:r>
              <a:rPr lang="en-US" sz="5400" spc="-247" dirty="0">
                <a:solidFill>
                  <a:srgbClr val="FF0000"/>
                </a:solidFill>
              </a:rPr>
              <a:t>!</a:t>
            </a:r>
            <a:endParaRPr lang="en-US" sz="5400" dirty="0">
              <a:solidFill>
                <a:srgbClr val="FF0000"/>
              </a:solidFill>
            </a:endParaRPr>
          </a:p>
        </p:txBody>
      </p:sp>
      <p:pic>
        <p:nvPicPr>
          <p:cNvPr id="39" name="Picture 38" descr="A close up of a map&#10;&#10;Description automatically generated">
            <a:extLst>
              <a:ext uri="{FF2B5EF4-FFF2-40B4-BE49-F238E27FC236}">
                <a16:creationId xmlns:a16="http://schemas.microsoft.com/office/drawing/2014/main" id="{54BC3D30-E325-5F42-AB5C-BC228FB3D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0" y="1690688"/>
            <a:ext cx="6131898" cy="348680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43917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2161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GNNs compute node embeddings using both the structure of the graph and the features of the nodes and edges.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153DA-E3D7-334D-A84F-D18120120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30157" y="3716652"/>
            <a:ext cx="3947237" cy="16052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1532B0-E501-7D40-87CB-2ED1646422BD}"/>
              </a:ext>
            </a:extLst>
          </p:cNvPr>
          <p:cNvSpPr txBox="1"/>
          <p:nvPr/>
        </p:nvSpPr>
        <p:spPr>
          <a:xfrm>
            <a:off x="4728184" y="6141176"/>
            <a:ext cx="67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83498-E2A1-2C45-977E-F31E2F53FA85}"/>
              </a:ext>
            </a:extLst>
          </p:cNvPr>
          <p:cNvSpPr txBox="1"/>
          <p:nvPr/>
        </p:nvSpPr>
        <p:spPr>
          <a:xfrm>
            <a:off x="5826941" y="6159070"/>
            <a:ext cx="74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8C7A60A-DCD2-6D49-BA6F-09F408B11D36}"/>
              </a:ext>
            </a:extLst>
          </p:cNvPr>
          <p:cNvSpPr/>
          <p:nvPr/>
        </p:nvSpPr>
        <p:spPr>
          <a:xfrm>
            <a:off x="6752492" y="2841675"/>
            <a:ext cx="1898277" cy="1705402"/>
          </a:xfrm>
          <a:prstGeom prst="wedgeRoundRectCallout">
            <a:avLst>
              <a:gd name="adj1" fmla="val -73721"/>
              <a:gd name="adj2" fmla="val 1169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8E2792-C053-F44E-8CD3-06973898B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580" y="2936632"/>
            <a:ext cx="548264" cy="8175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AF39BF-F468-EA4E-9A99-10E5A18CA319}"/>
              </a:ext>
            </a:extLst>
          </p:cNvPr>
          <p:cNvSpPr txBox="1"/>
          <p:nvPr/>
        </p:nvSpPr>
        <p:spPr>
          <a:xfrm>
            <a:off x="6752493" y="3777636"/>
            <a:ext cx="18982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Title: How to lie with statistics</a:t>
            </a:r>
          </a:p>
          <a:p>
            <a:r>
              <a:rPr lang="en-US" sz="1100" dirty="0"/>
              <a:t>Author: Darrell Huff</a:t>
            </a:r>
          </a:p>
          <a:p>
            <a:r>
              <a:rPr lang="en-US" sz="1100" dirty="0"/>
              <a:t>Type: Kindle Edition</a:t>
            </a:r>
          </a:p>
          <a:p>
            <a:r>
              <a:rPr lang="en-US" sz="1100" dirty="0"/>
              <a:t>Price: $6.91 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D47805B-9E17-FD4C-B3D2-C05E0D0639F2}"/>
              </a:ext>
            </a:extLst>
          </p:cNvPr>
          <p:cNvSpPr/>
          <p:nvPr/>
        </p:nvSpPr>
        <p:spPr>
          <a:xfrm>
            <a:off x="3599245" y="3206288"/>
            <a:ext cx="996016" cy="829284"/>
          </a:xfrm>
          <a:prstGeom prst="wedgeRoundRectCallout">
            <a:avLst>
              <a:gd name="adj1" fmla="val 91539"/>
              <a:gd name="adj2" fmla="val -16350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61C281-FB94-3748-A396-457E882375DD}"/>
              </a:ext>
            </a:extLst>
          </p:cNvPr>
          <p:cNvSpPr txBox="1"/>
          <p:nvPr/>
        </p:nvSpPr>
        <p:spPr>
          <a:xfrm>
            <a:off x="3599245" y="3301711"/>
            <a:ext cx="7793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Name: xxx</a:t>
            </a:r>
          </a:p>
          <a:p>
            <a:r>
              <a:rPr lang="en-US" sz="1100" dirty="0"/>
              <a:t>Age: xxx</a:t>
            </a:r>
          </a:p>
          <a:p>
            <a:r>
              <a:rPr lang="en-US" sz="1100" dirty="0"/>
              <a:t>Sex: xxx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F5B03-50BF-4E44-8BF0-FCA9AB28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42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92161" cy="448627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GNNs can </a:t>
            </a:r>
            <a:r>
              <a:rPr lang="en-US" i="1" dirty="0"/>
              <a:t>integrate </a:t>
            </a:r>
            <a:r>
              <a:rPr lang="en-US" dirty="0"/>
              <a:t>topologically distant information in a non-linear fashion. 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2B1E9-E9F2-AC44-A748-15D63F4B0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51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806275-EC9C-4F4C-971F-980D780CF610}"/>
              </a:ext>
            </a:extLst>
          </p:cNvPr>
          <p:cNvGrpSpPr/>
          <p:nvPr/>
        </p:nvGrpSpPr>
        <p:grpSpPr>
          <a:xfrm>
            <a:off x="948447" y="2189957"/>
            <a:ext cx="11050758" cy="4668043"/>
            <a:chOff x="948447" y="2189957"/>
            <a:chExt cx="11050758" cy="4668043"/>
          </a:xfrm>
        </p:grpSpPr>
        <p:pic>
          <p:nvPicPr>
            <p:cNvPr id="8" name="Picture 7" descr="A picture containing clock, drawing&#10;&#10;Description automatically generated">
              <a:extLst>
                <a:ext uri="{FF2B5EF4-FFF2-40B4-BE49-F238E27FC236}">
                  <a16:creationId xmlns:a16="http://schemas.microsoft.com/office/drawing/2014/main" id="{952D9AF4-6FDC-3F4B-A17B-B4AFDF9B7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447" y="3447257"/>
              <a:ext cx="2590800" cy="187960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A0AC04-1CAC-5245-9A3F-7938C9A18B8D}"/>
                </a:ext>
              </a:extLst>
            </p:cNvPr>
            <p:cNvGrpSpPr/>
            <p:nvPr/>
          </p:nvGrpSpPr>
          <p:grpSpPr>
            <a:xfrm>
              <a:off x="5306305" y="2189957"/>
              <a:ext cx="6692900" cy="2514600"/>
              <a:chOff x="5306305" y="2189957"/>
              <a:chExt cx="6692900" cy="2514600"/>
            </a:xfrm>
          </p:grpSpPr>
          <p:pic>
            <p:nvPicPr>
              <p:cNvPr id="10" name="Picture 9" descr="A picture containing meter, clock&#10;&#10;Description automatically generated">
                <a:extLst>
                  <a:ext uri="{FF2B5EF4-FFF2-40B4-BE49-F238E27FC236}">
                    <a16:creationId xmlns:a16="http://schemas.microsoft.com/office/drawing/2014/main" id="{1D6B086D-B7C9-344B-81D7-B4A99B601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6305" y="2189957"/>
                <a:ext cx="6692900" cy="25146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D51FBE-B5C3-3444-BDC6-FF841AB2A029}"/>
                  </a:ext>
                </a:extLst>
              </p:cNvPr>
              <p:cNvSpPr txBox="1"/>
              <p:nvPr/>
            </p:nvSpPr>
            <p:spPr>
              <a:xfrm>
                <a:off x="5382773" y="2494469"/>
                <a:ext cx="921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  <a:r>
                  <a:rPr lang="en-US" baseline="30000" dirty="0">
                    <a:solidFill>
                      <a:srgbClr val="FF0000"/>
                    </a:solidFill>
                  </a:rPr>
                  <a:t>st</a:t>
                </a:r>
                <a:r>
                  <a:rPr lang="en-US" dirty="0">
                    <a:solidFill>
                      <a:srgbClr val="FF0000"/>
                    </a:solidFill>
                  </a:rPr>
                  <a:t> layer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E61A78-529F-E24C-9F59-080D83F9F7B6}"/>
                </a:ext>
              </a:extLst>
            </p:cNvPr>
            <p:cNvGrpSpPr/>
            <p:nvPr/>
          </p:nvGrpSpPr>
          <p:grpSpPr>
            <a:xfrm>
              <a:off x="5312788" y="4797980"/>
              <a:ext cx="4197485" cy="2060020"/>
              <a:chOff x="5312788" y="4797980"/>
              <a:chExt cx="4197485" cy="2060020"/>
            </a:xfrm>
          </p:grpSpPr>
          <p:pic>
            <p:nvPicPr>
              <p:cNvPr id="13" name="Picture 12" descr="A close up of a clock&#10;&#10;Description automatically generated">
                <a:extLst>
                  <a:ext uri="{FF2B5EF4-FFF2-40B4-BE49-F238E27FC236}">
                    <a16:creationId xmlns:a16="http://schemas.microsoft.com/office/drawing/2014/main" id="{C481F2F3-1199-9D4D-AC2F-5A5472036A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2773" y="5016500"/>
                <a:ext cx="4127500" cy="18415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4C176D-0D0E-194A-A498-7ACEACCF4AB2}"/>
                  </a:ext>
                </a:extLst>
              </p:cNvPr>
              <p:cNvSpPr txBox="1"/>
              <p:nvPr/>
            </p:nvSpPr>
            <p:spPr>
              <a:xfrm>
                <a:off x="5312788" y="4797980"/>
                <a:ext cx="97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2</a:t>
                </a:r>
                <a:r>
                  <a:rPr lang="en-US" baseline="30000" dirty="0">
                    <a:solidFill>
                      <a:srgbClr val="FF0000"/>
                    </a:solidFill>
                  </a:rPr>
                  <a:t>nd</a:t>
                </a:r>
                <a:r>
                  <a:rPr lang="en-US" dirty="0">
                    <a:solidFill>
                      <a:srgbClr val="FF0000"/>
                    </a:solidFill>
                  </a:rPr>
                  <a:t> layer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004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7018"/>
            <a:ext cx="10692161" cy="443912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GNNs and the downstream classification/regression models can be trained in an end-to-end fashion.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534EE-DF4F-DC4A-B7EF-7E3792D412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7" t="16542" r="13492" b="17519"/>
          <a:stretch/>
        </p:blipFill>
        <p:spPr>
          <a:xfrm>
            <a:off x="9118505" y="5022943"/>
            <a:ext cx="687514" cy="604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4393FD-7ECE-EE45-8B0E-1FE74F20F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748" y="5758634"/>
            <a:ext cx="653271" cy="653271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15C62EF6-7EDE-0347-BFB8-38D9529A2E01}"/>
              </a:ext>
            </a:extLst>
          </p:cNvPr>
          <p:cNvGrpSpPr/>
          <p:nvPr/>
        </p:nvGrpSpPr>
        <p:grpSpPr>
          <a:xfrm>
            <a:off x="1933640" y="4888301"/>
            <a:ext cx="1993168" cy="1196968"/>
            <a:chOff x="1933640" y="4888301"/>
            <a:chExt cx="1993168" cy="119696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C588E19-2C4D-3444-9FC0-FBE15CE03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0129" t="35859" b="35939"/>
            <a:stretch/>
          </p:blipFill>
          <p:spPr>
            <a:xfrm>
              <a:off x="1933640" y="5670427"/>
              <a:ext cx="467612" cy="41484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D309124-58A8-8C47-A788-65AADA4CA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2614773" y="5057035"/>
              <a:ext cx="366011" cy="4686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7599C8-27CB-5843-B97A-2C55D873D2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1" t="34936" r="72823" b="34937"/>
            <a:stretch/>
          </p:blipFill>
          <p:spPr>
            <a:xfrm>
              <a:off x="1975638" y="4911205"/>
              <a:ext cx="328390" cy="4197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CFD0278-857F-E248-8E4B-F181E6663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3453633" y="4888301"/>
              <a:ext cx="473175" cy="419777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2D0A36-2DAD-FA4B-99BA-DBC4CC84E400}"/>
                </a:ext>
              </a:extLst>
            </p:cNvPr>
            <p:cNvCxnSpPr>
              <a:cxnSpLocks/>
              <a:stCxn id="13" idx="3"/>
              <a:endCxn id="12" idx="1"/>
            </p:cNvCxnSpPr>
            <p:nvPr/>
          </p:nvCxnSpPr>
          <p:spPr>
            <a:xfrm>
              <a:off x="2304028" y="5121094"/>
              <a:ext cx="310745" cy="17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10AEA3-1FD8-094B-86C9-D3E88C5DAC9F}"/>
                </a:ext>
              </a:extLst>
            </p:cNvPr>
            <p:cNvCxnSpPr>
              <a:cxnSpLocks/>
              <a:stCxn id="11" idx="0"/>
              <a:endCxn id="12" idx="1"/>
            </p:cNvCxnSpPr>
            <p:nvPr/>
          </p:nvCxnSpPr>
          <p:spPr>
            <a:xfrm flipV="1">
              <a:off x="2167446" y="5291368"/>
              <a:ext cx="447327" cy="3790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348A654-E210-E84F-9910-BF51BAE6FE58}"/>
                </a:ext>
              </a:extLst>
            </p:cNvPr>
            <p:cNvCxnSpPr>
              <a:cxnSpLocks/>
              <a:stCxn id="14" idx="1"/>
              <a:endCxn id="12" idx="3"/>
            </p:cNvCxnSpPr>
            <p:nvPr/>
          </p:nvCxnSpPr>
          <p:spPr>
            <a:xfrm flipH="1">
              <a:off x="2980784" y="5098190"/>
              <a:ext cx="472849" cy="1931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32C6081-E88A-D249-83F8-4E2C84E57EE3}"/>
              </a:ext>
            </a:extLst>
          </p:cNvPr>
          <p:cNvGrpSpPr/>
          <p:nvPr/>
        </p:nvGrpSpPr>
        <p:grpSpPr>
          <a:xfrm>
            <a:off x="5865269" y="4618319"/>
            <a:ext cx="688259" cy="1479335"/>
            <a:chOff x="5865269" y="4618319"/>
            <a:chExt cx="688259" cy="14793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775DC3-F88D-494C-9D87-8C122AB04C59}"/>
                </a:ext>
              </a:extLst>
            </p:cNvPr>
            <p:cNvSpPr/>
            <p:nvPr/>
          </p:nvSpPr>
          <p:spPr>
            <a:xfrm>
              <a:off x="5865269" y="5117320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8EABD3-BCD5-C345-979D-68AF42692376}"/>
                </a:ext>
              </a:extLst>
            </p:cNvPr>
            <p:cNvSpPr/>
            <p:nvPr/>
          </p:nvSpPr>
          <p:spPr>
            <a:xfrm>
              <a:off x="5900257" y="5966144"/>
              <a:ext cx="653271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B5BDFAD-4DDF-0A41-8FD7-7BC8BEAD52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6044594" y="5401997"/>
              <a:ext cx="364598" cy="46685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645C1E9-93FD-2449-BFF3-7CD0DF84AD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5989933" y="4618319"/>
              <a:ext cx="473175" cy="419777"/>
            </a:xfrm>
            <a:prstGeom prst="rect">
              <a:avLst/>
            </a:prstGeom>
          </p:spPr>
        </p:pic>
      </p:grpSp>
      <p:sp>
        <p:nvSpPr>
          <p:cNvPr id="20" name="Pentagon 19">
            <a:extLst>
              <a:ext uri="{FF2B5EF4-FFF2-40B4-BE49-F238E27FC236}">
                <a16:creationId xmlns:a16="http://schemas.microsoft.com/office/drawing/2014/main" id="{F5C9BC36-A586-8B47-8127-B9F1E52CE2E8}"/>
              </a:ext>
            </a:extLst>
          </p:cNvPr>
          <p:cNvSpPr/>
          <p:nvPr/>
        </p:nvSpPr>
        <p:spPr>
          <a:xfrm>
            <a:off x="4442707" y="5265227"/>
            <a:ext cx="1088826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GNN</a:t>
            </a:r>
          </a:p>
        </p:txBody>
      </p:sp>
      <p:sp>
        <p:nvSpPr>
          <p:cNvPr id="21" name="Pentagon 20">
            <a:extLst>
              <a:ext uri="{FF2B5EF4-FFF2-40B4-BE49-F238E27FC236}">
                <a16:creationId xmlns:a16="http://schemas.microsoft.com/office/drawing/2014/main" id="{D5B8A260-4763-744B-91CB-4214B5A8BF89}"/>
              </a:ext>
            </a:extLst>
          </p:cNvPr>
          <p:cNvSpPr/>
          <p:nvPr/>
        </p:nvSpPr>
        <p:spPr>
          <a:xfrm>
            <a:off x="7292062" y="5255416"/>
            <a:ext cx="1331434" cy="540568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Classifier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6CF6872-B712-7B42-9DD6-5ABD0708D993}"/>
              </a:ext>
            </a:extLst>
          </p:cNvPr>
          <p:cNvGrpSpPr/>
          <p:nvPr/>
        </p:nvGrpSpPr>
        <p:grpSpPr>
          <a:xfrm>
            <a:off x="10666286" y="2752296"/>
            <a:ext cx="687514" cy="1340139"/>
            <a:chOff x="10666286" y="2752296"/>
            <a:chExt cx="687514" cy="134013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167D98E-F21D-794D-B90F-97CC3DB4D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07" t="16542" r="13492" b="17519"/>
            <a:stretch/>
          </p:blipFill>
          <p:spPr>
            <a:xfrm>
              <a:off x="10666286" y="2752296"/>
              <a:ext cx="687514" cy="60444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3EF5C82-2A08-8B49-AC51-6CC238098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96007" y="3439164"/>
              <a:ext cx="653271" cy="65327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CC69761-D8C4-BA43-9FAB-858FBA9FA89B}"/>
              </a:ext>
            </a:extLst>
          </p:cNvPr>
          <p:cNvGrpSpPr/>
          <p:nvPr/>
        </p:nvGrpSpPr>
        <p:grpSpPr>
          <a:xfrm>
            <a:off x="1833342" y="2735571"/>
            <a:ext cx="2038805" cy="1098099"/>
            <a:chOff x="1833342" y="2735571"/>
            <a:chExt cx="2038805" cy="109809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8027810-A784-1F47-96E3-8BBA9E36F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0129" t="35859" b="35939"/>
            <a:stretch/>
          </p:blipFill>
          <p:spPr>
            <a:xfrm>
              <a:off x="1833342" y="3418828"/>
              <a:ext cx="467612" cy="41484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0DBAEA-7C70-A34F-9E7D-E0385C95A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2560112" y="2947463"/>
              <a:ext cx="366011" cy="46866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4085F60-1A72-344A-B468-A4B81077E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1" t="34936" r="72823" b="34937"/>
            <a:stretch/>
          </p:blipFill>
          <p:spPr>
            <a:xfrm>
              <a:off x="1906883" y="2735571"/>
              <a:ext cx="328390" cy="41977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F46774B-26AC-384E-9F17-C2444776F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3398972" y="2778729"/>
              <a:ext cx="473175" cy="419777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C0808A7-82A3-2145-A8C7-1C18A8403A9D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2235273" y="2945460"/>
              <a:ext cx="324839" cy="2363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43A31AD-E4E1-6C40-A301-5EA282175BAE}"/>
                </a:ext>
              </a:extLst>
            </p:cNvPr>
            <p:cNvCxnSpPr>
              <a:cxnSpLocks/>
              <a:stCxn id="26" idx="0"/>
              <a:endCxn id="27" idx="1"/>
            </p:cNvCxnSpPr>
            <p:nvPr/>
          </p:nvCxnSpPr>
          <p:spPr>
            <a:xfrm flipV="1">
              <a:off x="2067148" y="3181796"/>
              <a:ext cx="492964" cy="237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DA02A4-CDFB-6444-8D48-03749C543CBC}"/>
                </a:ext>
              </a:extLst>
            </p:cNvPr>
            <p:cNvCxnSpPr>
              <a:cxnSpLocks/>
              <a:stCxn id="29" idx="1"/>
              <a:endCxn id="27" idx="3"/>
            </p:cNvCxnSpPr>
            <p:nvPr/>
          </p:nvCxnSpPr>
          <p:spPr>
            <a:xfrm flipH="1">
              <a:off x="2926123" y="2988618"/>
              <a:ext cx="472849" cy="1931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9551F8-CC73-B542-969A-A978F24A1EC8}"/>
              </a:ext>
            </a:extLst>
          </p:cNvPr>
          <p:cNvGrpSpPr/>
          <p:nvPr/>
        </p:nvGrpSpPr>
        <p:grpSpPr>
          <a:xfrm>
            <a:off x="7440846" y="2664091"/>
            <a:ext cx="687514" cy="1446080"/>
            <a:chOff x="7440846" y="2664091"/>
            <a:chExt cx="687514" cy="144608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EEFBB04-34BC-1A46-B239-A73A02A20E23}"/>
                </a:ext>
              </a:extLst>
            </p:cNvPr>
            <p:cNvSpPr/>
            <p:nvPr/>
          </p:nvSpPr>
          <p:spPr>
            <a:xfrm>
              <a:off x="7440846" y="3163092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F412666-2E17-CE44-AE9A-61E934AF8AA7}"/>
                </a:ext>
              </a:extLst>
            </p:cNvPr>
            <p:cNvSpPr/>
            <p:nvPr/>
          </p:nvSpPr>
          <p:spPr>
            <a:xfrm>
              <a:off x="7475089" y="3978661"/>
              <a:ext cx="653271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1C094B6-32AA-344A-8943-418D249C1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7619426" y="3414514"/>
              <a:ext cx="364598" cy="46685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BF43A36-513E-5D4B-941D-CF4542644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7565510" y="2664091"/>
              <a:ext cx="473175" cy="419777"/>
            </a:xfrm>
            <a:prstGeom prst="rect">
              <a:avLst/>
            </a:prstGeom>
          </p:spPr>
        </p:pic>
      </p:grpSp>
      <p:sp>
        <p:nvSpPr>
          <p:cNvPr id="35" name="Pentagon 34">
            <a:extLst>
              <a:ext uri="{FF2B5EF4-FFF2-40B4-BE49-F238E27FC236}">
                <a16:creationId xmlns:a16="http://schemas.microsoft.com/office/drawing/2014/main" id="{B7194E96-0192-3B4C-B992-383D076D84A8}"/>
              </a:ext>
            </a:extLst>
          </p:cNvPr>
          <p:cNvSpPr/>
          <p:nvPr/>
        </p:nvSpPr>
        <p:spPr>
          <a:xfrm>
            <a:off x="4134668" y="3155655"/>
            <a:ext cx="1342204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Traditional method</a:t>
            </a:r>
          </a:p>
        </p:txBody>
      </p:sp>
      <p:sp>
        <p:nvSpPr>
          <p:cNvPr id="36" name="Pentagon 35">
            <a:extLst>
              <a:ext uri="{FF2B5EF4-FFF2-40B4-BE49-F238E27FC236}">
                <a16:creationId xmlns:a16="http://schemas.microsoft.com/office/drawing/2014/main" id="{E562E95E-C1B4-5D48-8EFB-23586A8790F6}"/>
              </a:ext>
            </a:extLst>
          </p:cNvPr>
          <p:cNvSpPr/>
          <p:nvPr/>
        </p:nvSpPr>
        <p:spPr>
          <a:xfrm>
            <a:off x="8864056" y="3153281"/>
            <a:ext cx="1331434" cy="540568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Classifier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0833C7C-7850-7949-A5EF-8A7C9FC1A824}"/>
              </a:ext>
            </a:extLst>
          </p:cNvPr>
          <p:cNvCxnSpPr/>
          <p:nvPr/>
        </p:nvCxnSpPr>
        <p:spPr>
          <a:xfrm>
            <a:off x="633046" y="4415708"/>
            <a:ext cx="108973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Curved Left Arrow 37">
            <a:extLst>
              <a:ext uri="{FF2B5EF4-FFF2-40B4-BE49-F238E27FC236}">
                <a16:creationId xmlns:a16="http://schemas.microsoft.com/office/drawing/2014/main" id="{AA4CCCB1-95FA-C941-83E0-ED09925B4640}"/>
              </a:ext>
            </a:extLst>
          </p:cNvPr>
          <p:cNvSpPr/>
          <p:nvPr/>
        </p:nvSpPr>
        <p:spPr>
          <a:xfrm rot="5400000">
            <a:off x="4011457" y="2824789"/>
            <a:ext cx="507670" cy="238221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72491A-E9DC-9C46-A866-88E8DF5AB8B1}"/>
              </a:ext>
            </a:extLst>
          </p:cNvPr>
          <p:cNvGrpSpPr/>
          <p:nvPr/>
        </p:nvGrpSpPr>
        <p:grpSpPr>
          <a:xfrm>
            <a:off x="5700837" y="2808224"/>
            <a:ext cx="690352" cy="1061960"/>
            <a:chOff x="5700837" y="2808224"/>
            <a:chExt cx="690352" cy="106196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3FBA7E9-F2B8-424D-A079-6EFB5DC56650}"/>
                </a:ext>
              </a:extLst>
            </p:cNvPr>
            <p:cNvSpPr/>
            <p:nvPr/>
          </p:nvSpPr>
          <p:spPr>
            <a:xfrm>
              <a:off x="5703675" y="2808224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18A9B93-ABA3-5745-8485-027A3038367A}"/>
                </a:ext>
              </a:extLst>
            </p:cNvPr>
            <p:cNvSpPr/>
            <p:nvPr/>
          </p:nvSpPr>
          <p:spPr>
            <a:xfrm>
              <a:off x="5703675" y="3121727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18C8F0C-2C56-CD40-A5B1-18F034A22EC5}"/>
                </a:ext>
              </a:extLst>
            </p:cNvPr>
            <p:cNvSpPr/>
            <p:nvPr/>
          </p:nvSpPr>
          <p:spPr>
            <a:xfrm>
              <a:off x="5700837" y="3429000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C3FDACC-B3F2-1E4F-ACE6-75C83174C5BA}"/>
                </a:ext>
              </a:extLst>
            </p:cNvPr>
            <p:cNvSpPr/>
            <p:nvPr/>
          </p:nvSpPr>
          <p:spPr>
            <a:xfrm>
              <a:off x="5700837" y="3738674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Curved Left Arrow 42">
            <a:extLst>
              <a:ext uri="{FF2B5EF4-FFF2-40B4-BE49-F238E27FC236}">
                <a16:creationId xmlns:a16="http://schemas.microsoft.com/office/drawing/2014/main" id="{0256A8F2-0B8C-814A-9C01-4876E8BF8515}"/>
              </a:ext>
            </a:extLst>
          </p:cNvPr>
          <p:cNvSpPr/>
          <p:nvPr/>
        </p:nvSpPr>
        <p:spPr>
          <a:xfrm rot="5400000">
            <a:off x="9247140" y="2848547"/>
            <a:ext cx="507670" cy="238221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Curved Left Arrow 43">
            <a:extLst>
              <a:ext uri="{FF2B5EF4-FFF2-40B4-BE49-F238E27FC236}">
                <a16:creationId xmlns:a16="http://schemas.microsoft.com/office/drawing/2014/main" id="{AB1A3338-8CB3-B547-B71A-BAAE13E0A26A}"/>
              </a:ext>
            </a:extLst>
          </p:cNvPr>
          <p:cNvSpPr/>
          <p:nvPr/>
        </p:nvSpPr>
        <p:spPr>
          <a:xfrm rot="5400000">
            <a:off x="5705153" y="3164268"/>
            <a:ext cx="507670" cy="631903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D97DB-4CC0-7246-B2E2-2BDA34EA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35" grpId="0" animBg="1"/>
      <p:bldP spid="36" grpId="0" animBg="1"/>
      <p:bldP spid="38" grpId="0" animBg="1"/>
      <p:bldP spid="43" grpId="0" animBg="1"/>
      <p:bldP spid="4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22727E9-7103-3A4C-9AC9-2C9D62FE4084}"/>
              </a:ext>
            </a:extLst>
          </p:cNvPr>
          <p:cNvCxnSpPr/>
          <p:nvPr/>
        </p:nvCxnSpPr>
        <p:spPr>
          <a:xfrm>
            <a:off x="3937994" y="3745820"/>
            <a:ext cx="678738" cy="6052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38F4301-5807-1649-A61C-5C09375511BD}"/>
              </a:ext>
            </a:extLst>
          </p:cNvPr>
          <p:cNvCxnSpPr>
            <a:cxnSpLocks/>
          </p:cNvCxnSpPr>
          <p:nvPr/>
        </p:nvCxnSpPr>
        <p:spPr>
          <a:xfrm flipV="1">
            <a:off x="4058530" y="4955847"/>
            <a:ext cx="518726" cy="7023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D2EF4FD-E6F8-9746-AA74-1AEB1FD883B4}"/>
              </a:ext>
            </a:extLst>
          </p:cNvPr>
          <p:cNvCxnSpPr>
            <a:cxnSpLocks/>
          </p:cNvCxnSpPr>
          <p:nvPr/>
        </p:nvCxnSpPr>
        <p:spPr>
          <a:xfrm flipH="1">
            <a:off x="5041036" y="4187519"/>
            <a:ext cx="1143243" cy="1635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9FC95AC-42E3-BB40-B66C-4B9E20991FB1}"/>
              </a:ext>
            </a:extLst>
          </p:cNvPr>
          <p:cNvCxnSpPr>
            <a:cxnSpLocks/>
          </p:cNvCxnSpPr>
          <p:nvPr/>
        </p:nvCxnSpPr>
        <p:spPr>
          <a:xfrm flipH="1" flipV="1">
            <a:off x="3643532" y="3610883"/>
            <a:ext cx="140445" cy="20473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7DED23A-7393-3647-BB37-B2883119EE2A}"/>
              </a:ext>
            </a:extLst>
          </p:cNvPr>
          <p:cNvCxnSpPr>
            <a:cxnSpLocks/>
          </p:cNvCxnSpPr>
          <p:nvPr/>
        </p:nvCxnSpPr>
        <p:spPr>
          <a:xfrm flipH="1" flipV="1">
            <a:off x="5072976" y="4935133"/>
            <a:ext cx="867047" cy="8113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6980"/>
            <a:ext cx="10692161" cy="457998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GNNs are naturally inductive because they learn the same neural networks on all the nodes and edges.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9A403745-2125-CF44-8772-EA56BF714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29" t="35859" b="35939"/>
          <a:stretch/>
        </p:blipFill>
        <p:spPr>
          <a:xfrm>
            <a:off x="3514331" y="5599021"/>
            <a:ext cx="803562" cy="712879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FDFF5E0-B876-5945-88C6-2BCF513813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1" r="69883" b="65611"/>
          <a:stretch/>
        </p:blipFill>
        <p:spPr>
          <a:xfrm>
            <a:off x="4482834" y="4187520"/>
            <a:ext cx="678874" cy="86927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C5CACF1-B49B-9846-8D9A-06D40FC037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1" t="34936" r="72823" b="34937"/>
          <a:stretch/>
        </p:blipFill>
        <p:spPr>
          <a:xfrm>
            <a:off x="3342249" y="2984287"/>
            <a:ext cx="595745" cy="76153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EEE8EE3-3BED-EC48-A7D0-3CEF2F6CA5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3" t="36232" r="33476" b="35566"/>
          <a:stretch/>
        </p:blipFill>
        <p:spPr>
          <a:xfrm>
            <a:off x="6035448" y="3831080"/>
            <a:ext cx="803562" cy="712879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07554F8D-0EFD-1C47-962E-D521FC083998}"/>
              </a:ext>
            </a:extLst>
          </p:cNvPr>
          <p:cNvSpPr/>
          <p:nvPr/>
        </p:nvSpPr>
        <p:spPr>
          <a:xfrm>
            <a:off x="8298550" y="3100570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1A794D0-B4B4-C54E-9274-9D804271F0B8}"/>
              </a:ext>
            </a:extLst>
          </p:cNvPr>
          <p:cNvSpPr/>
          <p:nvPr/>
        </p:nvSpPr>
        <p:spPr>
          <a:xfrm>
            <a:off x="8298550" y="5871518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0DAEB9E-F80D-164F-A905-3053D693A3F0}"/>
              </a:ext>
            </a:extLst>
          </p:cNvPr>
          <p:cNvSpPr/>
          <p:nvPr/>
        </p:nvSpPr>
        <p:spPr>
          <a:xfrm>
            <a:off x="8298550" y="4803623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Pentagon 82">
            <a:extLst>
              <a:ext uri="{FF2B5EF4-FFF2-40B4-BE49-F238E27FC236}">
                <a16:creationId xmlns:a16="http://schemas.microsoft.com/office/drawing/2014/main" id="{6EA00DEB-F3C3-7D4C-A388-4A87F342EDB6}"/>
              </a:ext>
            </a:extLst>
          </p:cNvPr>
          <p:cNvSpPr/>
          <p:nvPr/>
        </p:nvSpPr>
        <p:spPr>
          <a:xfrm>
            <a:off x="7058019" y="4215536"/>
            <a:ext cx="1088826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GNN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1E4F9A7-D6DD-FF4F-B1A6-4D1E65776F87}"/>
              </a:ext>
            </a:extLst>
          </p:cNvPr>
          <p:cNvSpPr/>
          <p:nvPr/>
        </p:nvSpPr>
        <p:spPr>
          <a:xfrm>
            <a:off x="8298550" y="4030703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F48192B5-553F-2749-8397-C63188B53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657" y="5553542"/>
            <a:ext cx="947867" cy="69089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DFE39A3F-26FE-5143-8BAC-B8A0D9102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63" y="5022149"/>
            <a:ext cx="511347" cy="854972"/>
          </a:xfrm>
          <a:prstGeom prst="rect">
            <a:avLst/>
          </a:prstGeom>
        </p:spPr>
      </p:pic>
      <p:sp>
        <p:nvSpPr>
          <p:cNvPr id="90" name="Pentagon 89">
            <a:extLst>
              <a:ext uri="{FF2B5EF4-FFF2-40B4-BE49-F238E27FC236}">
                <a16:creationId xmlns:a16="http://schemas.microsoft.com/office/drawing/2014/main" id="{B364E81C-6B0D-094D-B264-56482A825580}"/>
              </a:ext>
            </a:extLst>
          </p:cNvPr>
          <p:cNvSpPr/>
          <p:nvPr/>
        </p:nvSpPr>
        <p:spPr>
          <a:xfrm>
            <a:off x="6766462" y="6025282"/>
            <a:ext cx="1088826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GNN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AE01B18-BA61-9046-A31B-BA55E3396BFA}"/>
              </a:ext>
            </a:extLst>
          </p:cNvPr>
          <p:cNvSpPr/>
          <p:nvPr/>
        </p:nvSpPr>
        <p:spPr>
          <a:xfrm>
            <a:off x="8296257" y="6311900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EAD0A-AF7F-B045-B6F2-426F0770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6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2EEF-6334-1A48-A90B-96202AA6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EB0E9-B68D-F842-B267-AF68733FB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solution to many applications can be formulated as graph learning problems.</a:t>
            </a:r>
          </a:p>
          <a:p>
            <a:pPr>
              <a:lnSpc>
                <a:spcPct val="100000"/>
              </a:lnSpc>
            </a:pPr>
            <a:r>
              <a:rPr lang="en-US" dirty="0"/>
              <a:t>Graph neural networks are a new technique for graph learning.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have multiple advantages over traditional methods.</a:t>
            </a:r>
          </a:p>
          <a:p>
            <a:pPr>
              <a:lnSpc>
                <a:spcPct val="100000"/>
              </a:lnSpc>
            </a:pPr>
            <a:r>
              <a:rPr lang="en-US" dirty="0"/>
              <a:t>GNNs are used in multiple graph tasks and can be trained end-to-end.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15B7C-1BEC-354B-BA23-1248DC8D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849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2EEF-6334-1A48-A90B-96202AA6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(Slides primarily borrowed from…)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EB0E9-B68D-F842-B267-AF68733FB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Overview of Graph Neural Networks - </a:t>
            </a:r>
            <a:r>
              <a:rPr lang="en-US" altLang="zh-CN" dirty="0"/>
              <a:t>George </a:t>
            </a:r>
            <a:r>
              <a:rPr lang="en-US" altLang="zh-CN" dirty="0" err="1"/>
              <a:t>Karypis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dirty="0"/>
              <a:t>Graph Neural Networks: Models and Applications - Yao Ma, et al</a:t>
            </a:r>
          </a:p>
          <a:p>
            <a:pPr>
              <a:lnSpc>
                <a:spcPct val="100000"/>
              </a:lnSpc>
            </a:pPr>
            <a:r>
              <a:rPr lang="en-US" altLang="zh-CN" dirty="0" err="1"/>
              <a:t>GraphSAGE</a:t>
            </a:r>
            <a:r>
              <a:rPr lang="en-US" altLang="zh-CN" dirty="0"/>
              <a:t>: Deep Learning for Relational Data - Jure </a:t>
            </a:r>
            <a:r>
              <a:rPr lang="en-US" altLang="zh-CN" dirty="0" err="1"/>
              <a:t>Leskovec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Deep Learning on Graphs in Natural Language Processing and Computer Vision - </a:t>
            </a:r>
            <a:r>
              <a:rPr lang="en-US" altLang="zh-CN" dirty="0" err="1"/>
              <a:t>Lingfei</a:t>
            </a:r>
            <a:r>
              <a:rPr lang="en-US" altLang="zh-CN" dirty="0"/>
              <a:t> Wu, IBM Research AI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Deep Learning on Graphs for Natural Language Processing - </a:t>
            </a:r>
            <a:r>
              <a:rPr lang="en-US" altLang="zh-CN" dirty="0" err="1"/>
              <a:t>Lingfei</a:t>
            </a:r>
            <a:r>
              <a:rPr lang="en-US" altLang="zh-CN" dirty="0"/>
              <a:t> Wu, Yu Chen, Heng Ji, and </a:t>
            </a:r>
            <a:r>
              <a:rPr lang="en-US" altLang="zh-CN" dirty="0" err="1"/>
              <a:t>Yunyao</a:t>
            </a:r>
            <a:r>
              <a:rPr lang="en-US" altLang="zh-CN" dirty="0"/>
              <a:t> Li, NAACL-2021 Tutorial</a:t>
            </a:r>
          </a:p>
          <a:p>
            <a:pPr>
              <a:lnSpc>
                <a:spcPct val="100000"/>
              </a:lnSpc>
            </a:pPr>
            <a:endParaRPr lang="zh-CN" altLang="en-US" dirty="0"/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15B7C-1BEC-354B-BA23-1248DC8D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02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406B-7ED2-764D-B079-B9F8BC2C8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8" y="-66632"/>
            <a:ext cx="10515600" cy="1325563"/>
          </a:xfrm>
        </p:spPr>
        <p:txBody>
          <a:bodyPr/>
          <a:lstStyle/>
          <a:p>
            <a:r>
              <a:rPr lang="en-US" dirty="0"/>
              <a:t>Data as Graphs - Explicit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54B72A-35E0-DA45-A5B5-5F4C6B28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BE5DF-DEB0-114E-8566-2E085366B86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6187" y="1814243"/>
            <a:ext cx="2070201" cy="1657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52B976-6755-5A45-8A36-A066E035F7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50605" y="1961249"/>
            <a:ext cx="2210048" cy="165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FE368E-CEF8-AB40-81AE-E980A591CE1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52321" y="1906360"/>
            <a:ext cx="1911555" cy="1657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BC9D23-A4FE-8B47-80AA-98D13FAAEC1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8480" y="4344400"/>
            <a:ext cx="2070200" cy="1380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79FA10-CB72-2E40-8A03-A1F6FCA4EE4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52321" y="4067190"/>
            <a:ext cx="2279965" cy="1785866"/>
          </a:xfrm>
          <a:prstGeom prst="rect">
            <a:avLst/>
          </a:prstGeom>
        </p:spPr>
      </p:pic>
      <p:pic>
        <p:nvPicPr>
          <p:cNvPr id="9" name="Picture 2" descr="mage result for molecular">
            <a:extLst>
              <a:ext uri="{FF2B5EF4-FFF2-40B4-BE49-F238E27FC236}">
                <a16:creationId xmlns:a16="http://schemas.microsoft.com/office/drawing/2014/main" id="{3BCF07E7-8DEC-C742-90DD-DDB8A97FD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605" y="4165787"/>
            <a:ext cx="1907993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3941A7-42E0-BE40-8E17-0A5D163AC830}"/>
              </a:ext>
            </a:extLst>
          </p:cNvPr>
          <p:cNvSpPr txBox="1"/>
          <p:nvPr/>
        </p:nvSpPr>
        <p:spPr>
          <a:xfrm>
            <a:off x="1711234" y="3620448"/>
            <a:ext cx="144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Social Graphs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B1E7DD-1579-3342-B019-E2AEC1C419E9}"/>
              </a:ext>
            </a:extLst>
          </p:cNvPr>
          <p:cNvSpPr txBox="1"/>
          <p:nvPr/>
        </p:nvSpPr>
        <p:spPr>
          <a:xfrm>
            <a:off x="4793171" y="3620448"/>
            <a:ext cx="227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Transportation Graphs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86484-1FEE-BA43-8AAE-9712A918FA21}"/>
              </a:ext>
            </a:extLst>
          </p:cNvPr>
          <p:cNvSpPr txBox="1"/>
          <p:nvPr/>
        </p:nvSpPr>
        <p:spPr>
          <a:xfrm>
            <a:off x="8783300" y="3618785"/>
            <a:ext cx="1388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Brain Graphs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FC7F0F-B59D-FF4B-B5FF-E88B410E3C52}"/>
              </a:ext>
            </a:extLst>
          </p:cNvPr>
          <p:cNvSpPr txBox="1"/>
          <p:nvPr/>
        </p:nvSpPr>
        <p:spPr>
          <a:xfrm>
            <a:off x="1711234" y="5853056"/>
            <a:ext cx="133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Web Graphs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527C81-286C-F744-BA40-459CACE9110B}"/>
              </a:ext>
            </a:extLst>
          </p:cNvPr>
          <p:cNvSpPr txBox="1"/>
          <p:nvPr/>
        </p:nvSpPr>
        <p:spPr>
          <a:xfrm>
            <a:off x="4914728" y="5853056"/>
            <a:ext cx="185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Molecular Graphs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08B537-CAA3-D24F-A9E9-CD41051F2E1E}"/>
              </a:ext>
            </a:extLst>
          </p:cNvPr>
          <p:cNvSpPr txBox="1"/>
          <p:nvPr/>
        </p:nvSpPr>
        <p:spPr>
          <a:xfrm>
            <a:off x="8923882" y="5853056"/>
            <a:ext cx="140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Gene Graphs</a:t>
            </a:r>
          </a:p>
        </p:txBody>
      </p:sp>
    </p:spTree>
    <p:extLst>
      <p:ext uri="{BB962C8B-B14F-4D97-AF65-F5344CB8AC3E}">
        <p14:creationId xmlns:p14="http://schemas.microsoft.com/office/powerpoint/2010/main" val="3622496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E5FF1-9420-EC45-8DB3-4E51E8E7B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71" y="47922"/>
            <a:ext cx="10515600" cy="1325563"/>
          </a:xfrm>
        </p:spPr>
        <p:txBody>
          <a:bodyPr/>
          <a:lstStyle/>
          <a:p>
            <a:r>
              <a:rPr lang="en-US" dirty="0"/>
              <a:t>Data as Graphs - Implicit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2103E3-A55A-AD4C-933C-31ECF9B7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2" descr="mage result for image to regular grid graph">
            <a:extLst>
              <a:ext uri="{FF2B5EF4-FFF2-40B4-BE49-F238E27FC236}">
                <a16:creationId xmlns:a16="http://schemas.microsoft.com/office/drawing/2014/main" id="{4EDB658C-FC33-1143-B4A6-E21C6B42D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38" y="5079732"/>
            <a:ext cx="24003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C09092-3ACB-5349-81DD-4E85AB008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138" y="1652857"/>
            <a:ext cx="2667000" cy="2654300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07AB0B87-4859-884D-922F-759D57081074}"/>
              </a:ext>
            </a:extLst>
          </p:cNvPr>
          <p:cNvSpPr/>
          <p:nvPr/>
        </p:nvSpPr>
        <p:spPr>
          <a:xfrm>
            <a:off x="2933616" y="4586529"/>
            <a:ext cx="569343" cy="39681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DF4A0A-8248-DD4D-822D-2F368C788FC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8875" y="1433471"/>
            <a:ext cx="3013325" cy="43276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750A0A-C5DF-7F44-A1FC-561920DC3B58}"/>
              </a:ext>
            </a:extLst>
          </p:cNvPr>
          <p:cNvSpPr/>
          <p:nvPr/>
        </p:nvSpPr>
        <p:spPr>
          <a:xfrm>
            <a:off x="6812343" y="5940853"/>
            <a:ext cx="3805228" cy="415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Jian Xu. Representing Big Data as Networks. PhD Dissertation, University of Notre Dame</a:t>
            </a:r>
          </a:p>
        </p:txBody>
      </p:sp>
    </p:spTree>
    <p:extLst>
      <p:ext uri="{BB962C8B-B14F-4D97-AF65-F5344CB8AC3E}">
        <p14:creationId xmlns:p14="http://schemas.microsoft.com/office/powerpoint/2010/main" val="196271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950BCE-3971-456B-805F-8FB0708A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CE858-2F4B-45D5-8B24-A66F549D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78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5400-413D-594F-B484-6BE8469B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73" dirty="0">
                <a:solidFill>
                  <a:srgbClr val="C00000"/>
                </a:solidFill>
              </a:rPr>
              <a:t>Why </a:t>
            </a:r>
            <a:r>
              <a:rPr lang="en-US" b="1" spc="-107" dirty="0">
                <a:solidFill>
                  <a:srgbClr val="C00000"/>
                </a:solidFill>
              </a:rPr>
              <a:t>Graphs? </a:t>
            </a:r>
            <a:r>
              <a:rPr lang="en-US" b="1" spc="-173" dirty="0">
                <a:solidFill>
                  <a:srgbClr val="C00000"/>
                </a:solidFill>
              </a:rPr>
              <a:t>Why</a:t>
            </a:r>
            <a:r>
              <a:rPr lang="en-US" b="1" spc="220" dirty="0">
                <a:solidFill>
                  <a:srgbClr val="C00000"/>
                </a:solidFill>
              </a:rPr>
              <a:t> </a:t>
            </a:r>
            <a:r>
              <a:rPr lang="en-US" b="1" spc="-33" dirty="0">
                <a:solidFill>
                  <a:srgbClr val="C00000"/>
                </a:solidFill>
              </a:rPr>
              <a:t>Now?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276E5-C866-BC45-99B0-9A7CC36AD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000" spc="-107" dirty="0">
                <a:solidFill>
                  <a:srgbClr val="0070C0"/>
                </a:solidFill>
                <a:cs typeface="Arial"/>
              </a:rPr>
              <a:t>Universal</a:t>
            </a:r>
            <a:r>
              <a:rPr lang="en-US" sz="3200" spc="-107" dirty="0">
                <a:solidFill>
                  <a:srgbClr val="0070C0"/>
                </a:solidFill>
                <a:cs typeface="Arial"/>
              </a:rPr>
              <a:t> language for describing complex data</a:t>
            </a:r>
          </a:p>
          <a:p>
            <a:pPr marL="1007508" marR="6773" lvl="1" indent="-380990">
              <a:lnSpc>
                <a:spcPct val="79000"/>
              </a:lnSpc>
              <a:spcBef>
                <a:spcPts val="720"/>
              </a:spcBef>
              <a:buClr>
                <a:schemeClr val="tx1"/>
              </a:buClr>
              <a:buFont typeface="Wingdings"/>
              <a:buChar char=""/>
              <a:tabLst>
                <a:tab pos="1006661" algn="l"/>
                <a:tab pos="1007508" algn="l"/>
              </a:tabLst>
            </a:pPr>
            <a:r>
              <a:rPr lang="en-US" sz="2667" spc="-20" dirty="0">
                <a:cs typeface="Arial"/>
              </a:rPr>
              <a:t>Networks/graphs </a:t>
            </a:r>
            <a:r>
              <a:rPr lang="en-US" sz="2667" spc="-47" dirty="0">
                <a:cs typeface="Arial"/>
              </a:rPr>
              <a:t>from </a:t>
            </a:r>
            <a:r>
              <a:rPr lang="en-US" sz="2667" spc="-40" dirty="0">
                <a:cs typeface="Arial"/>
              </a:rPr>
              <a:t>science, </a:t>
            </a:r>
            <a:r>
              <a:rPr lang="en-US" sz="2667" spc="-60" dirty="0">
                <a:cs typeface="Arial"/>
              </a:rPr>
              <a:t>nature, </a:t>
            </a:r>
            <a:r>
              <a:rPr lang="en-US" sz="2667" spc="-40" dirty="0">
                <a:cs typeface="Arial"/>
              </a:rPr>
              <a:t>and technology </a:t>
            </a:r>
            <a:r>
              <a:rPr lang="en-US" sz="2667" spc="-107" dirty="0">
                <a:cs typeface="Arial"/>
              </a:rPr>
              <a:t>are </a:t>
            </a:r>
            <a:r>
              <a:rPr lang="en-US" sz="2667" spc="-60" dirty="0">
                <a:cs typeface="Arial"/>
              </a:rPr>
              <a:t>more </a:t>
            </a:r>
            <a:r>
              <a:rPr lang="en-US" sz="2667" spc="-73" dirty="0">
                <a:cs typeface="Arial"/>
              </a:rPr>
              <a:t>similar </a:t>
            </a:r>
            <a:r>
              <a:rPr lang="en-US" sz="2667" spc="-47" dirty="0">
                <a:cs typeface="Arial"/>
              </a:rPr>
              <a:t>than </a:t>
            </a:r>
            <a:r>
              <a:rPr lang="en-US" sz="2667" spc="-53" dirty="0">
                <a:cs typeface="Arial"/>
              </a:rPr>
              <a:t>one </a:t>
            </a:r>
            <a:r>
              <a:rPr lang="en-US" sz="2667" spc="-13" dirty="0">
                <a:cs typeface="Arial"/>
              </a:rPr>
              <a:t>would</a:t>
            </a:r>
            <a:r>
              <a:rPr lang="en-US" sz="2667" spc="353" dirty="0">
                <a:cs typeface="Arial"/>
              </a:rPr>
              <a:t> </a:t>
            </a:r>
            <a:r>
              <a:rPr lang="en-US" sz="2667" spc="-27" dirty="0">
                <a:cs typeface="Arial"/>
              </a:rPr>
              <a:t>expect</a:t>
            </a:r>
            <a:endParaRPr lang="en-US" sz="2667" dirty="0">
              <a:cs typeface="Arial"/>
            </a:endParaRP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Shared vocabulary between fields</a:t>
            </a:r>
          </a:p>
          <a:p>
            <a:pPr marL="1007508" marR="6773" lvl="1" indent="-380990">
              <a:lnSpc>
                <a:spcPct val="79000"/>
              </a:lnSpc>
              <a:spcBef>
                <a:spcPts val="720"/>
              </a:spcBef>
              <a:buClr>
                <a:schemeClr val="tx1"/>
              </a:buClr>
              <a:buFont typeface="Wingdings"/>
              <a:buChar char=""/>
              <a:tabLst>
                <a:tab pos="1006661" algn="l"/>
                <a:tab pos="1007508" algn="l"/>
              </a:tabLst>
            </a:pPr>
            <a:r>
              <a:rPr lang="en-US" sz="2667" spc="-20" dirty="0">
                <a:cs typeface="Arial"/>
              </a:rPr>
              <a:t>Computer Science, Social science, Physics, Biology, Economics </a:t>
            </a: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Data availability (+ computational challenges)</a:t>
            </a:r>
          </a:p>
          <a:p>
            <a:pPr marL="1007508" marR="6773" lvl="1" indent="-380990">
              <a:lnSpc>
                <a:spcPct val="79000"/>
              </a:lnSpc>
              <a:spcBef>
                <a:spcPts val="720"/>
              </a:spcBef>
              <a:buClr>
                <a:schemeClr val="tx1"/>
              </a:buClr>
              <a:buFont typeface="Wingdings"/>
              <a:buChar char=""/>
              <a:tabLst>
                <a:tab pos="1006661" algn="l"/>
                <a:tab pos="1007508" algn="l"/>
              </a:tabLst>
            </a:pPr>
            <a:r>
              <a:rPr lang="en-US" sz="2667" spc="-20" dirty="0">
                <a:cs typeface="Arial"/>
              </a:rPr>
              <a:t>Social/internet, text, logic, program, bio, health, and medical</a:t>
            </a: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Impact</a:t>
            </a:r>
          </a:p>
          <a:p>
            <a:pPr marL="1007508" marR="6773" lvl="1" indent="-380990">
              <a:lnSpc>
                <a:spcPct val="79000"/>
              </a:lnSpc>
              <a:spcBef>
                <a:spcPts val="720"/>
              </a:spcBef>
              <a:buClr>
                <a:schemeClr val="tx1"/>
              </a:buClr>
              <a:buFont typeface="Wingdings"/>
              <a:buChar char=""/>
              <a:tabLst>
                <a:tab pos="1006661" algn="l"/>
                <a:tab pos="1007508" algn="l"/>
              </a:tabLst>
            </a:pPr>
            <a:r>
              <a:rPr lang="en-US" sz="2667" spc="-20" dirty="0">
                <a:cs typeface="Arial"/>
              </a:rPr>
              <a:t>Social networking, Social media, Drug design, Event detection, Natural language processing, Computer vision, and Logic reasoning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57BC-C93D-BF47-8EB7-B6A1E660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67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2225</TotalTime>
  <Words>1056</Words>
  <Application>Microsoft Office PowerPoint</Application>
  <PresentationFormat>Widescreen</PresentationFormat>
  <Paragraphs>260</Paragraphs>
  <Slides>55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Abadi MT Condensed Extra Bold</vt:lpstr>
      <vt:lpstr>Amazon Ember</vt:lpstr>
      <vt:lpstr>Arial</vt:lpstr>
      <vt:lpstr>Calibri</vt:lpstr>
      <vt:lpstr>Calibri Light</vt:lpstr>
      <vt:lpstr>Cambria Math</vt:lpstr>
      <vt:lpstr>Helvetica</vt:lpstr>
      <vt:lpstr>Wingdings</vt:lpstr>
      <vt:lpstr>Work Sans</vt:lpstr>
      <vt:lpstr>Office Theme</vt:lpstr>
      <vt:lpstr>Introduction to Graph Neural Networks</vt:lpstr>
      <vt:lpstr> Graph-structured Data Are Ubiquitous </vt:lpstr>
      <vt:lpstr>PowerPoint Presentation</vt:lpstr>
      <vt:lpstr>PowerPoint Presentation</vt:lpstr>
      <vt:lpstr>Graphs: A Universal Language </vt:lpstr>
      <vt:lpstr>Data as Graphs - Explicit</vt:lpstr>
      <vt:lpstr>Data as Graphs - Implicit</vt:lpstr>
      <vt:lpstr>PowerPoint Presentation</vt:lpstr>
      <vt:lpstr>Why Graphs? Why Now?</vt:lpstr>
      <vt:lpstr>PowerPoint Presentation</vt:lpstr>
      <vt:lpstr>Graphs and features</vt:lpstr>
      <vt:lpstr>Matrix Representations of Graphs</vt:lpstr>
      <vt:lpstr>PowerPoint Presentation</vt:lpstr>
      <vt:lpstr>PowerPoint Presentation</vt:lpstr>
      <vt:lpstr>PowerPoint Presentation</vt:lpstr>
      <vt:lpstr>Tasks in graph learning</vt:lpstr>
      <vt:lpstr>Tasks on Graph-Structured Data</vt:lpstr>
      <vt:lpstr>ML on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Meets Graphs: Challenges</vt:lpstr>
      <vt:lpstr>PowerPoint Presentation</vt:lpstr>
      <vt:lpstr>The Power of Deep Learning</vt:lpstr>
      <vt:lpstr>PowerPoint Presentation</vt:lpstr>
      <vt:lpstr>PowerPoint Presentation</vt:lpstr>
      <vt:lpstr>PowerPoint Presentation</vt:lpstr>
      <vt:lpstr>Graph Neural Networks</vt:lpstr>
      <vt:lpstr>Machine(Deep) Learning with Graphs</vt:lpstr>
      <vt:lpstr>Graph Representation Learning (GNNs)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1: Graph convolution network (GCN)</vt:lpstr>
      <vt:lpstr>Example 2: Graph attention networks (GAT)</vt:lpstr>
      <vt:lpstr>Example 3: Relational graph convolution networks (RGCN)</vt:lpstr>
      <vt:lpstr>PowerPoint Presentation</vt:lpstr>
      <vt:lpstr>PowerPoint Presentation</vt:lpstr>
      <vt:lpstr>PowerPoint Presentation</vt:lpstr>
      <vt:lpstr>Why are graph neural networks better?</vt:lpstr>
      <vt:lpstr>Why are graph neural networks better?</vt:lpstr>
      <vt:lpstr>Why are graph neural networks better?</vt:lpstr>
      <vt:lpstr>Why are graph neural networks better?</vt:lpstr>
      <vt:lpstr>Summary</vt:lpstr>
      <vt:lpstr>References (Slides primarily borrowed from…)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GNN</dc:title>
  <dc:creator>yogesh.kulkarni@ICERTIS.COM</dc:creator>
  <cp:lastModifiedBy>Yogesh Kulkarni</cp:lastModifiedBy>
  <cp:revision>175</cp:revision>
  <dcterms:created xsi:type="dcterms:W3CDTF">2019-08-08T03:27:24Z</dcterms:created>
  <dcterms:modified xsi:type="dcterms:W3CDTF">2021-12-28T09:46:07Z</dcterms:modified>
</cp:coreProperties>
</file>